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87B220-8E4D-4F53-8960-EDA87FCCE26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BC47B5E-394D-4D1F-9580-1EC7DBC9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0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Verbal that is used as an adjective and most often ends in –</a:t>
            </a:r>
            <a:r>
              <a:rPr lang="en-US" i="1" dirty="0" err="1" smtClean="0"/>
              <a:t>ing</a:t>
            </a:r>
            <a:r>
              <a:rPr lang="en-US" i="1" dirty="0" smtClean="0"/>
              <a:t> </a:t>
            </a:r>
            <a:r>
              <a:rPr lang="en-US" dirty="0" smtClean="0"/>
              <a:t>or –</a:t>
            </a:r>
            <a:r>
              <a:rPr lang="en-US" i="1" dirty="0" smtClean="0"/>
              <a:t>ed.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crying</a:t>
            </a:r>
            <a:r>
              <a:rPr lang="en-US" dirty="0" smtClean="0"/>
              <a:t> Sooner admitted defeat. </a:t>
            </a:r>
          </a:p>
          <a:p>
            <a:pPr lvl="1"/>
            <a:r>
              <a:rPr lang="en-US" u="sng" dirty="0" smtClean="0"/>
              <a:t>Drinking </a:t>
            </a:r>
            <a:r>
              <a:rPr lang="en-US" u="sng" dirty="0" smtClean="0"/>
              <a:t>her Dr. Pepper</a:t>
            </a:r>
            <a:r>
              <a:rPr lang="en-US" dirty="0" smtClean="0"/>
              <a:t>, she glared at the students. </a:t>
            </a:r>
          </a:p>
          <a:p>
            <a:pPr lvl="1"/>
            <a:r>
              <a:rPr lang="en-US" dirty="0" smtClean="0"/>
              <a:t>The student </a:t>
            </a:r>
            <a:r>
              <a:rPr lang="en-US" u="sng" dirty="0" smtClean="0"/>
              <a:t>participating the most in class discussion</a:t>
            </a:r>
            <a:r>
              <a:rPr lang="en-US" dirty="0" smtClean="0"/>
              <a:t> often has the highest participation grade.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33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verbal that ends in –</a:t>
            </a:r>
            <a:r>
              <a:rPr lang="en-US" i="1" dirty="0" err="1" smtClean="0"/>
              <a:t>ing</a:t>
            </a:r>
            <a:r>
              <a:rPr lang="en-US" dirty="0" smtClean="0"/>
              <a:t> and functions as a noun. </a:t>
            </a:r>
            <a:endParaRPr lang="en-US" i="1" u="sng" dirty="0" smtClean="0"/>
          </a:p>
          <a:p>
            <a:r>
              <a:rPr lang="en-US" u="sng" dirty="0" smtClean="0"/>
              <a:t>Traveling</a:t>
            </a:r>
            <a:r>
              <a:rPr lang="en-US" dirty="0" smtClean="0"/>
              <a:t> is one of the best things about AGS. </a:t>
            </a:r>
          </a:p>
          <a:p>
            <a:r>
              <a:rPr lang="en-US" u="sng" dirty="0" smtClean="0"/>
              <a:t>Finding a needle in a haystack</a:t>
            </a:r>
            <a:r>
              <a:rPr lang="en-US" dirty="0" smtClean="0"/>
              <a:t> is easier than learning </a:t>
            </a:r>
            <a:r>
              <a:rPr lang="en-US" dirty="0" err="1" smtClean="0"/>
              <a:t>verbals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test: Can you replace the gerund with the word “it”?</a:t>
            </a:r>
          </a:p>
          <a:p>
            <a:r>
              <a:rPr lang="en-US" dirty="0" smtClean="0"/>
              <a:t>Will not be separated from the sentence by commas. </a:t>
            </a:r>
          </a:p>
        </p:txBody>
      </p:sp>
    </p:spTree>
    <p:extLst>
      <p:ext uri="{BB962C8B-B14F-4D97-AF65-F5344CB8AC3E}">
        <p14:creationId xmlns:p14="http://schemas.microsoft.com/office/powerpoint/2010/main" xmlns="" val="311456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consisting of the word “to” plus a verb </a:t>
            </a:r>
          </a:p>
          <a:p>
            <a:r>
              <a:rPr lang="en-US" dirty="0" smtClean="0"/>
              <a:t>Can function as a noun, adjective, or adverb</a:t>
            </a:r>
          </a:p>
          <a:p>
            <a:r>
              <a:rPr lang="en-US" dirty="0" smtClean="0"/>
              <a:t>To lie on the ground seemed silly, but Ms. Kelley was tired. </a:t>
            </a:r>
          </a:p>
          <a:p>
            <a:r>
              <a:rPr lang="en-US" dirty="0" smtClean="0"/>
              <a:t>They lacked the strength to resist the power of </a:t>
            </a:r>
            <a:r>
              <a:rPr lang="en-US" dirty="0" err="1" smtClean="0"/>
              <a:t>Mokiki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Katherine and her friends went to the mall to steal hundreds of pairs </a:t>
            </a:r>
            <a:r>
              <a:rPr lang="en-US" smtClean="0"/>
              <a:t>of shoes.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99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12113</TotalTime>
  <Words>179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Verbals</vt:lpstr>
      <vt:lpstr>Participles</vt:lpstr>
      <vt:lpstr>Gerund</vt:lpstr>
      <vt:lpstr>Infinitive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Verbals</dc:title>
  <dc:creator>Windows User</dc:creator>
  <cp:lastModifiedBy>Windows User</cp:lastModifiedBy>
  <cp:revision>1200</cp:revision>
  <dcterms:created xsi:type="dcterms:W3CDTF">2013-01-08T22:59:53Z</dcterms:created>
  <dcterms:modified xsi:type="dcterms:W3CDTF">2014-05-15T00:23:46Z</dcterms:modified>
</cp:coreProperties>
</file>