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3B4D-F181-4456-9D9D-3010A540C72D}" type="datetimeFigureOut">
              <a:rPr lang="en-US" smtClean="0"/>
              <a:pPr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D790D-DA60-4DAB-A339-7192BA60E6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3B4D-F181-4456-9D9D-3010A540C72D}" type="datetimeFigureOut">
              <a:rPr lang="en-US" smtClean="0"/>
              <a:pPr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D790D-DA60-4DAB-A339-7192BA60E6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3B4D-F181-4456-9D9D-3010A540C72D}" type="datetimeFigureOut">
              <a:rPr lang="en-US" smtClean="0"/>
              <a:pPr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D790D-DA60-4DAB-A339-7192BA60E6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3B4D-F181-4456-9D9D-3010A540C72D}" type="datetimeFigureOut">
              <a:rPr lang="en-US" smtClean="0"/>
              <a:pPr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D790D-DA60-4DAB-A339-7192BA60E6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3B4D-F181-4456-9D9D-3010A540C72D}" type="datetimeFigureOut">
              <a:rPr lang="en-US" smtClean="0"/>
              <a:pPr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D790D-DA60-4DAB-A339-7192BA60E6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3B4D-F181-4456-9D9D-3010A540C72D}" type="datetimeFigureOut">
              <a:rPr lang="en-US" smtClean="0"/>
              <a:pPr/>
              <a:t>10/30/2015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D790D-DA60-4DAB-A339-7192BA60E6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3B4D-F181-4456-9D9D-3010A540C72D}" type="datetimeFigureOut">
              <a:rPr lang="en-US" smtClean="0"/>
              <a:pPr/>
              <a:t>10/30/2015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D790D-DA60-4DAB-A339-7192BA60E6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3B4D-F181-4456-9D9D-3010A540C72D}" type="datetimeFigureOut">
              <a:rPr lang="en-US" smtClean="0"/>
              <a:pPr/>
              <a:t>10/30/2015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D790D-DA60-4DAB-A339-7192BA60E6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3B4D-F181-4456-9D9D-3010A540C72D}" type="datetimeFigureOut">
              <a:rPr lang="en-US" smtClean="0"/>
              <a:pPr/>
              <a:t>10/30/2015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D790D-DA60-4DAB-A339-7192BA60E6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3B4D-F181-4456-9D9D-3010A540C72D}" type="datetimeFigureOut">
              <a:rPr lang="en-US" smtClean="0"/>
              <a:pPr/>
              <a:t>10/30/2015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CD790D-DA60-4DAB-A339-7192BA60E6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3B4D-F181-4456-9D9D-3010A540C72D}" type="datetimeFigureOut">
              <a:rPr lang="en-US" smtClean="0"/>
              <a:pPr/>
              <a:t>10/30/2015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D790D-DA60-4DAB-A339-7192BA60E6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7383B4D-F181-4456-9D9D-3010A540C72D}" type="datetimeFigureOut">
              <a:rPr lang="en-US" smtClean="0"/>
              <a:pPr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41CD790D-DA60-4DAB-A339-7192BA60E6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synthesis question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39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we dealing with 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Read multiple sources and create an argument off of the viewpoints those sources represent.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55 minutes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15 minutes for reading sources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40 minutes to write the essay</a:t>
            </a: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6-7 sources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You need to use at least three</a:t>
            </a:r>
          </a:p>
          <a:p>
            <a:pPr marL="0" indent="0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89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One: Read the prompt- 5 minutes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Background information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May be unfamiliar issue, so the prompt will give you background information that introduces the prompt and the different viewpoints. 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/>
              <a:t>Issue means question/conflict. You must show an awareness of the different viewpoints in your essay.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Writing Task	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Make sure that you know exactly what the prompt is asking you to do. 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Argumentation with additional thinking challenge like evaluate or consider the different factors. 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/>
              <a:t>Come up with a tentative thesis at this point. </a:t>
            </a:r>
          </a:p>
          <a:p>
            <a:pPr lvl="1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37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Two: Read the sources-10 minutes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>
              <a:buFont typeface="Arial" pitchFamily="34" charset="0"/>
              <a:buChar char="•"/>
            </a:pPr>
            <a:r>
              <a:rPr lang="en-US" dirty="0" smtClean="0"/>
              <a:t>Read and annotate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Gist statements help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All of the sources are valid.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You MUST synthesize information from at least three sources.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You MUST cite these sources in your paper.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Read the entire source. You must show that you understand the argument.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You may use your own evidence in the paper, but what’s more impressive is demonstrating an understanding of the sources and using them to support a position. </a:t>
            </a:r>
          </a:p>
        </p:txBody>
      </p:sp>
    </p:spTree>
    <p:extLst>
      <p:ext uri="{BB962C8B-B14F-4D97-AF65-F5344CB8AC3E}">
        <p14:creationId xmlns:p14="http://schemas.microsoft.com/office/powerpoint/2010/main" val="191028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Three: Planning your essay-8 minutes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Revise your thesis statement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Plan your body paragraphs with topic sentences that support your position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Where does each source fit in?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Where could you included two sources to support the same point?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Where could you contrast two sources to show differing views?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Answer the “So What?” question for your 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52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Four: Write your essay- 32 minutes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Introduce your issue in an interesting way.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Follow your plan!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Use transitional devices and the language of concession.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Provide a context for your textual evidence.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Include original insights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Write a </a:t>
            </a:r>
            <a:r>
              <a:rPr lang="en-US" smtClean="0"/>
              <a:t>strong conclusion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35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warm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has your view of what it means to be American changed? What implication do </a:t>
            </a:r>
            <a:r>
              <a:rPr lang="en-US" dirty="0" smtClean="0"/>
              <a:t>views </a:t>
            </a:r>
            <a:r>
              <a:rPr lang="en-US" dirty="0"/>
              <a:t>into the past hold for the present</a:t>
            </a:r>
            <a:r>
              <a:rPr lang="en-US" dirty="0" smtClean="0"/>
              <a:t>? What will you do in the future to be a better American?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11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question, paraphrase the prompt.</a:t>
            </a:r>
          </a:p>
          <a:p>
            <a:r>
              <a:rPr lang="en-US" dirty="0" smtClean="0"/>
              <a:t>Write a hypothetical thesis statement. </a:t>
            </a:r>
          </a:p>
          <a:p>
            <a:r>
              <a:rPr lang="en-US" dirty="0" smtClean="0"/>
              <a:t>Decide which sources you’re going to use. </a:t>
            </a:r>
          </a:p>
          <a:p>
            <a:r>
              <a:rPr lang="en-US" dirty="0" smtClean="0"/>
              <a:t>Build an outline. </a:t>
            </a:r>
          </a:p>
          <a:p>
            <a:r>
              <a:rPr lang="en-US" dirty="0"/>
              <a:t>	</a:t>
            </a:r>
            <a:r>
              <a:rPr lang="en-US" dirty="0" smtClean="0"/>
              <a:t>Thesis-Main Claim</a:t>
            </a:r>
          </a:p>
          <a:p>
            <a:r>
              <a:rPr lang="en-US" dirty="0"/>
              <a:t>	</a:t>
            </a:r>
            <a:r>
              <a:rPr lang="en-US" dirty="0" smtClean="0"/>
              <a:t>Topic Sentences-Assertions</a:t>
            </a:r>
          </a:p>
          <a:p>
            <a:r>
              <a:rPr lang="en-US" dirty="0"/>
              <a:t>	</a:t>
            </a:r>
            <a:r>
              <a:rPr lang="en-US" dirty="0" smtClean="0"/>
              <a:t>	Supporting Reasons</a:t>
            </a:r>
          </a:p>
          <a:p>
            <a:r>
              <a:rPr lang="en-US" dirty="0"/>
              <a:t>	</a:t>
            </a:r>
            <a:r>
              <a:rPr lang="en-US" dirty="0" smtClean="0"/>
              <a:t>	Textual Evidence</a:t>
            </a:r>
          </a:p>
          <a:p>
            <a:r>
              <a:rPr lang="en-US" dirty="0"/>
              <a:t>	</a:t>
            </a:r>
            <a:r>
              <a:rPr lang="en-US" dirty="0" smtClean="0"/>
              <a:t>Conclusion (So What? Notes)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18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1559</TotalTime>
  <Words>355</Words>
  <Application>Microsoft Office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Angles</vt:lpstr>
      <vt:lpstr>The synthesis question</vt:lpstr>
      <vt:lpstr>What are we dealing with here?</vt:lpstr>
      <vt:lpstr>Step One: Read the prompt- 5 minutes</vt:lpstr>
      <vt:lpstr>Step Two: Read the sources-10 minutes</vt:lpstr>
      <vt:lpstr>Step Three: Planning your essay-8 minutes</vt:lpstr>
      <vt:lpstr>Step Four: Write your essay- 32 minutes</vt:lpstr>
      <vt:lpstr>Writing warm up</vt:lpstr>
      <vt:lpstr>Group Tasks</vt:lpstr>
    </vt:vector>
  </TitlesOfParts>
  <Company>Austin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synthesis question</dc:title>
  <dc:creator>Windows User</dc:creator>
  <cp:lastModifiedBy>Windows User</cp:lastModifiedBy>
  <cp:revision>131</cp:revision>
  <dcterms:created xsi:type="dcterms:W3CDTF">2012-09-20T21:12:10Z</dcterms:created>
  <dcterms:modified xsi:type="dcterms:W3CDTF">2015-10-30T13:29:13Z</dcterms:modified>
</cp:coreProperties>
</file>