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4671" autoAdjust="0"/>
  </p:normalViewPr>
  <p:slideViewPr>
    <p:cSldViewPr>
      <p:cViewPr varScale="1">
        <p:scale>
          <a:sx n="70" d="100"/>
          <a:sy n="70" d="100"/>
        </p:scale>
        <p:origin x="-136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69429E42-48A7-4257-9992-104707A53944}" type="datetimeFigureOut">
              <a:rPr lang="en-US" smtClean="0">
                <a:solidFill>
                  <a:srgbClr val="676A55">
                    <a:tint val="60000"/>
                    <a:satMod val="155000"/>
                  </a:srgbClr>
                </a:solidFill>
              </a:rPr>
              <a:pPr/>
              <a:t>11/12/2014</a:t>
            </a:fld>
            <a:endParaRPr lang="en-US" dirty="0">
              <a:solidFill>
                <a:srgbClr val="676A55">
                  <a:tint val="60000"/>
                  <a:satMod val="155000"/>
                </a:srgbClr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27B937B6-CC24-42E5-BED0-83EB5C64FA36}" type="slidenum">
              <a:rPr lang="en-US" smtClean="0">
                <a:solidFill>
                  <a:srgbClr val="EAEBDE">
                    <a:shade val="9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EAEBDE">
                  <a:shade val="90000"/>
                </a:srgbClr>
              </a:solidFill>
            </a:endParaRPr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 dirty="0">
              <a:solidFill>
                <a:srgbClr val="676A55">
                  <a:tint val="60000"/>
                  <a:satMod val="15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65111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429E42-48A7-4257-9992-104707A53944}" type="datetimeFigureOut">
              <a:rPr lang="en-US" smtClean="0">
                <a:solidFill>
                  <a:srgbClr val="676A55">
                    <a:tint val="60000"/>
                    <a:satMod val="155000"/>
                  </a:srgbClr>
                </a:solidFill>
              </a:rPr>
              <a:pPr/>
              <a:t>11/12/2014</a:t>
            </a:fld>
            <a:endParaRPr lang="en-US" dirty="0">
              <a:solidFill>
                <a:srgbClr val="676A55">
                  <a:tint val="60000"/>
                  <a:satMod val="15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>
              <a:solidFill>
                <a:srgbClr val="676A55">
                  <a:tint val="60000"/>
                  <a:satMod val="15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B937B6-CC24-42E5-BED0-83EB5C64FA36}" type="slidenum">
              <a:rPr lang="en-US" smtClean="0">
                <a:solidFill>
                  <a:srgbClr val="EAEBDE">
                    <a:shade val="9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EAEBDE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39073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429E42-48A7-4257-9992-104707A53944}" type="datetimeFigureOut">
              <a:rPr lang="en-US" smtClean="0">
                <a:solidFill>
                  <a:srgbClr val="676A55">
                    <a:tint val="60000"/>
                    <a:satMod val="155000"/>
                  </a:srgbClr>
                </a:solidFill>
              </a:rPr>
              <a:pPr/>
              <a:t>11/12/2014</a:t>
            </a:fld>
            <a:endParaRPr lang="en-US" dirty="0">
              <a:solidFill>
                <a:srgbClr val="676A55">
                  <a:tint val="60000"/>
                  <a:satMod val="15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>
              <a:solidFill>
                <a:srgbClr val="676A55">
                  <a:tint val="60000"/>
                  <a:satMod val="15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B937B6-CC24-42E5-BED0-83EB5C64FA36}" type="slidenum">
              <a:rPr lang="en-US" smtClean="0">
                <a:solidFill>
                  <a:srgbClr val="EAEBDE">
                    <a:shade val="9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EAEBDE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24956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429E42-48A7-4257-9992-104707A53944}" type="datetimeFigureOut">
              <a:rPr lang="en-US" smtClean="0">
                <a:solidFill>
                  <a:srgbClr val="676A55">
                    <a:tint val="60000"/>
                    <a:satMod val="155000"/>
                  </a:srgbClr>
                </a:solidFill>
              </a:rPr>
              <a:pPr/>
              <a:t>11/12/2014</a:t>
            </a:fld>
            <a:endParaRPr lang="en-US" dirty="0">
              <a:solidFill>
                <a:srgbClr val="676A55">
                  <a:tint val="60000"/>
                  <a:satMod val="15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>
              <a:solidFill>
                <a:srgbClr val="676A55">
                  <a:tint val="60000"/>
                  <a:satMod val="15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B937B6-CC24-42E5-BED0-83EB5C64FA36}" type="slidenum">
              <a:rPr lang="en-US" smtClean="0">
                <a:solidFill>
                  <a:srgbClr val="EAEBDE">
                    <a:shade val="9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EAEBDE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27135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69429E42-48A7-4257-9992-104707A53944}" type="datetimeFigureOut">
              <a:rPr lang="en-US" smtClean="0">
                <a:solidFill>
                  <a:srgbClr val="676A55">
                    <a:tint val="60000"/>
                    <a:satMod val="155000"/>
                  </a:srgbClr>
                </a:solidFill>
              </a:rPr>
              <a:pPr/>
              <a:t>11/12/2014</a:t>
            </a:fld>
            <a:endParaRPr lang="en-US" dirty="0">
              <a:solidFill>
                <a:srgbClr val="676A55">
                  <a:tint val="60000"/>
                  <a:satMod val="155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27B937B6-CC24-42E5-BED0-83EB5C64FA36}" type="slidenum">
              <a:rPr lang="en-US" smtClean="0">
                <a:solidFill>
                  <a:srgbClr val="EAEBDE">
                    <a:shade val="9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EAEBDE">
                  <a:shade val="90000"/>
                </a:srgb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 dirty="0">
              <a:solidFill>
                <a:srgbClr val="676A55">
                  <a:tint val="60000"/>
                  <a:satMod val="15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008091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429E42-48A7-4257-9992-104707A53944}" type="datetimeFigureOut">
              <a:rPr lang="en-US" smtClean="0">
                <a:solidFill>
                  <a:srgbClr val="676A55">
                    <a:tint val="60000"/>
                    <a:satMod val="155000"/>
                  </a:srgbClr>
                </a:solidFill>
              </a:rPr>
              <a:pPr/>
              <a:t>11/12/2014</a:t>
            </a:fld>
            <a:endParaRPr lang="en-US" dirty="0">
              <a:solidFill>
                <a:srgbClr val="676A55">
                  <a:tint val="60000"/>
                  <a:satMod val="15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>
              <a:solidFill>
                <a:srgbClr val="676A55">
                  <a:tint val="60000"/>
                  <a:satMod val="15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27B937B6-CC24-42E5-BED0-83EB5C64FA36}" type="slidenum">
              <a:rPr lang="en-US" smtClean="0">
                <a:solidFill>
                  <a:srgbClr val="EAEBDE">
                    <a:shade val="9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EAEBDE">
                  <a:shade val="90000"/>
                </a:srgbClr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14897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429E42-48A7-4257-9992-104707A53944}" type="datetimeFigureOut">
              <a:rPr lang="en-US" smtClean="0">
                <a:solidFill>
                  <a:srgbClr val="676A55">
                    <a:tint val="60000"/>
                    <a:satMod val="155000"/>
                  </a:srgbClr>
                </a:solidFill>
              </a:rPr>
              <a:pPr/>
              <a:t>11/12/2014</a:t>
            </a:fld>
            <a:endParaRPr lang="en-US" dirty="0">
              <a:solidFill>
                <a:srgbClr val="676A55">
                  <a:tint val="60000"/>
                  <a:satMod val="155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>
              <a:solidFill>
                <a:srgbClr val="676A55">
                  <a:tint val="60000"/>
                  <a:satMod val="155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27B937B6-CC24-42E5-BED0-83EB5C64FA36}" type="slidenum">
              <a:rPr lang="en-US" smtClean="0">
                <a:solidFill>
                  <a:srgbClr val="EAEBDE">
                    <a:shade val="9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EAEBDE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6864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429E42-48A7-4257-9992-104707A53944}" type="datetimeFigureOut">
              <a:rPr lang="en-US" smtClean="0">
                <a:solidFill>
                  <a:srgbClr val="676A55">
                    <a:tint val="60000"/>
                    <a:satMod val="155000"/>
                  </a:srgbClr>
                </a:solidFill>
              </a:rPr>
              <a:pPr/>
              <a:t>11/12/2014</a:t>
            </a:fld>
            <a:endParaRPr lang="en-US" dirty="0">
              <a:solidFill>
                <a:srgbClr val="676A55">
                  <a:tint val="60000"/>
                  <a:satMod val="155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>
              <a:solidFill>
                <a:srgbClr val="676A55">
                  <a:tint val="60000"/>
                  <a:satMod val="155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B937B6-CC24-42E5-BED0-83EB5C64FA36}" type="slidenum">
              <a:rPr lang="en-US" smtClean="0">
                <a:solidFill>
                  <a:srgbClr val="EAEBDE">
                    <a:shade val="9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EAEBDE">
                  <a:shade val="90000"/>
                </a:srgb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65483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429E42-48A7-4257-9992-104707A53944}" type="datetimeFigureOut">
              <a:rPr lang="en-US" smtClean="0">
                <a:solidFill>
                  <a:srgbClr val="676A55">
                    <a:tint val="60000"/>
                    <a:satMod val="155000"/>
                  </a:srgbClr>
                </a:solidFill>
              </a:rPr>
              <a:pPr/>
              <a:t>11/12/2014</a:t>
            </a:fld>
            <a:endParaRPr lang="en-US" dirty="0">
              <a:solidFill>
                <a:srgbClr val="676A55">
                  <a:tint val="60000"/>
                  <a:satMod val="155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>
              <a:solidFill>
                <a:srgbClr val="676A55">
                  <a:tint val="60000"/>
                  <a:satMod val="155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B937B6-CC24-42E5-BED0-83EB5C64FA36}" type="slidenum">
              <a:rPr lang="en-US" smtClean="0">
                <a:solidFill>
                  <a:srgbClr val="EAEBDE">
                    <a:shade val="9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EAEBDE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65290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69429E42-48A7-4257-9992-104707A53944}" type="datetimeFigureOut">
              <a:rPr lang="en-US" smtClean="0">
                <a:solidFill>
                  <a:srgbClr val="676A55">
                    <a:tint val="60000"/>
                    <a:satMod val="155000"/>
                  </a:srgbClr>
                </a:solidFill>
              </a:rPr>
              <a:pPr/>
              <a:t>11/12/2014</a:t>
            </a:fld>
            <a:endParaRPr lang="en-US" dirty="0">
              <a:solidFill>
                <a:srgbClr val="676A55">
                  <a:tint val="60000"/>
                  <a:satMod val="155000"/>
                </a:srgbClr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27B937B6-CC24-42E5-BED0-83EB5C64FA36}" type="slidenum">
              <a:rPr lang="en-US" smtClean="0">
                <a:solidFill>
                  <a:srgbClr val="EAEBDE">
                    <a:shade val="9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EAEBDE">
                  <a:shade val="90000"/>
                </a:srgbClr>
              </a:solidFill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 dirty="0">
              <a:solidFill>
                <a:srgbClr val="676A55">
                  <a:tint val="60000"/>
                  <a:satMod val="15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90818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69429E42-48A7-4257-9992-104707A53944}" type="datetimeFigureOut">
              <a:rPr lang="en-US" smtClean="0">
                <a:solidFill>
                  <a:srgbClr val="676A55">
                    <a:tint val="60000"/>
                    <a:satMod val="155000"/>
                  </a:srgbClr>
                </a:solidFill>
              </a:rPr>
              <a:pPr/>
              <a:t>11/12/2014</a:t>
            </a:fld>
            <a:endParaRPr lang="en-US" dirty="0">
              <a:solidFill>
                <a:srgbClr val="676A55">
                  <a:tint val="60000"/>
                  <a:satMod val="155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27B937B6-CC24-42E5-BED0-83EB5C64FA36}" type="slidenum">
              <a:rPr lang="en-US" smtClean="0">
                <a:solidFill>
                  <a:srgbClr val="EAEBDE">
                    <a:shade val="9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EAEBDE">
                  <a:shade val="90000"/>
                </a:srgb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 dirty="0">
              <a:solidFill>
                <a:srgbClr val="676A55">
                  <a:tint val="60000"/>
                  <a:satMod val="15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27803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 dirty="0">
              <a:solidFill>
                <a:srgbClr val="676A55">
                  <a:tint val="60000"/>
                  <a:satMod val="155000"/>
                </a:srgbClr>
              </a:solidFill>
            </a:endParaRP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69429E42-48A7-4257-9992-104707A53944}" type="datetimeFigureOut">
              <a:rPr lang="en-US" smtClean="0">
                <a:solidFill>
                  <a:srgbClr val="676A55">
                    <a:tint val="60000"/>
                    <a:satMod val="155000"/>
                  </a:srgbClr>
                </a:solidFill>
              </a:rPr>
              <a:pPr/>
              <a:t>11/12/2014</a:t>
            </a:fld>
            <a:endParaRPr lang="en-US" dirty="0">
              <a:solidFill>
                <a:srgbClr val="676A55">
                  <a:tint val="60000"/>
                  <a:satMod val="155000"/>
                </a:srgbClr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27B937B6-CC24-42E5-BED0-83EB5C64FA36}" type="slidenum">
              <a:rPr lang="en-US" smtClean="0">
                <a:solidFill>
                  <a:srgbClr val="EAEBDE">
                    <a:shade val="9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EAEBDE">
                  <a:shade val="90000"/>
                </a:srgbClr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04960587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Student-Led Discussion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11/25-12/1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7716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Prepare for next time: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One Literal </a:t>
            </a:r>
            <a:r>
              <a:rPr lang="en-US" dirty="0"/>
              <a:t>Q</a:t>
            </a:r>
            <a:r>
              <a:rPr lang="en-US" dirty="0" smtClean="0"/>
              <a:t>uestion</a:t>
            </a:r>
          </a:p>
          <a:p>
            <a:pPr lvl="1"/>
            <a:r>
              <a:rPr lang="en-US" dirty="0" smtClean="0"/>
              <a:t>Something you did not understand about the book at a literal level</a:t>
            </a:r>
          </a:p>
          <a:p>
            <a:r>
              <a:rPr lang="en-US" dirty="0" smtClean="0"/>
              <a:t>One Open-Ended Question </a:t>
            </a:r>
          </a:p>
          <a:p>
            <a:r>
              <a:rPr lang="en-US" dirty="0" smtClean="0"/>
              <a:t>One Contemporary Connection</a:t>
            </a:r>
          </a:p>
          <a:p>
            <a:pPr lvl="1"/>
            <a:r>
              <a:rPr lang="en-US" dirty="0" smtClean="0"/>
              <a:t>Think current event, recent literary piece, song, etc.</a:t>
            </a:r>
          </a:p>
          <a:p>
            <a:r>
              <a:rPr lang="en-US" dirty="0" smtClean="0"/>
              <a:t>Be ready to be called upon to lead the class in a discussion of your prepared material.</a:t>
            </a:r>
          </a:p>
        </p:txBody>
      </p:sp>
    </p:spTree>
    <p:extLst>
      <p:ext uri="{BB962C8B-B14F-4D97-AF65-F5344CB8AC3E}">
        <p14:creationId xmlns:p14="http://schemas.microsoft.com/office/powerpoint/2010/main" val="6883665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Composing Open-Ended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Open-ended questions can’t be answered with only one word. </a:t>
            </a:r>
          </a:p>
          <a:p>
            <a:r>
              <a:rPr lang="en-US" sz="2000" dirty="0" smtClean="0"/>
              <a:t>Good open-ended questions can’t be answered with only one sentence. </a:t>
            </a:r>
          </a:p>
          <a:p>
            <a:r>
              <a:rPr lang="en-US" sz="2000" dirty="0" smtClean="0"/>
              <a:t>Your question can focus on one detail and ask the answerer to explore that moment, image, </a:t>
            </a:r>
            <a:r>
              <a:rPr lang="en-US" sz="2000" dirty="0" smtClean="0"/>
              <a:t>sentence, </a:t>
            </a:r>
            <a:r>
              <a:rPr lang="en-US" sz="2000" dirty="0" smtClean="0"/>
              <a:t>etc.</a:t>
            </a:r>
          </a:p>
          <a:p>
            <a:pPr lvl="1"/>
            <a:r>
              <a:rPr lang="en-US" sz="2000" dirty="0" smtClean="0"/>
              <a:t>Ex: How does the </a:t>
            </a:r>
            <a:r>
              <a:rPr lang="en-US" sz="2000" dirty="0" smtClean="0"/>
              <a:t>author </a:t>
            </a:r>
            <a:r>
              <a:rPr lang="en-US" sz="2000" dirty="0" smtClean="0"/>
              <a:t>use this symbol to support his overall message?</a:t>
            </a:r>
          </a:p>
          <a:p>
            <a:r>
              <a:rPr lang="en-US" sz="2000" dirty="0" smtClean="0"/>
              <a:t>OR your question can be very broad and ask the answerer to find the moments, images, or lines that relate to your topic. </a:t>
            </a:r>
          </a:p>
          <a:p>
            <a:pPr lvl="1"/>
            <a:r>
              <a:rPr lang="en-US" sz="2000" dirty="0" smtClean="0"/>
              <a:t>Ex: What are the </a:t>
            </a:r>
            <a:r>
              <a:rPr lang="en-US" sz="2000" dirty="0" smtClean="0"/>
              <a:t>author</a:t>
            </a:r>
            <a:r>
              <a:rPr lang="en-US" sz="2000" dirty="0" smtClean="0"/>
              <a:t>’s </a:t>
            </a:r>
            <a:r>
              <a:rPr lang="en-US" sz="2000" dirty="0" smtClean="0"/>
              <a:t>beliefs on this topic? How do you know?</a:t>
            </a:r>
          </a:p>
          <a:p>
            <a:r>
              <a:rPr lang="en-US" sz="2000" dirty="0" smtClean="0"/>
              <a:t>Overall, your questions should make your peers think!</a:t>
            </a:r>
            <a:endParaRPr lang="en-US" sz="2000" dirty="0"/>
          </a:p>
        </p:txBody>
      </p:sp>
      <p:pic>
        <p:nvPicPr>
          <p:cNvPr id="4" name="Picture 2" descr="http://t2.gstatic.com/images?q=tbn:ANd9GcSUrnnd6nnVLyY1mCHZG8sL8RgzpBV0mL8vqrbH0Qz5RrZZL0i9Y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71800" y="762000"/>
            <a:ext cx="2133600" cy="78954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133327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</TotalTime>
  <Words>172</Words>
  <Application>Microsoft Office PowerPoint</Application>
  <PresentationFormat>On-screen Show (4:3)</PresentationFormat>
  <Paragraphs>17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Foundry</vt:lpstr>
      <vt:lpstr>Student-Led Discussion</vt:lpstr>
      <vt:lpstr>Prepare for next time:</vt:lpstr>
      <vt:lpstr>Composing Open-Ended Questions</vt:lpstr>
    </vt:vector>
  </TitlesOfParts>
  <Company>Austin ISD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Student-Led Discussion</dc:title>
  <dc:creator>Windows User</dc:creator>
  <cp:lastModifiedBy>Windows User</cp:lastModifiedBy>
  <cp:revision>1</cp:revision>
  <dcterms:created xsi:type="dcterms:W3CDTF">2014-11-12T22:29:41Z</dcterms:created>
  <dcterms:modified xsi:type="dcterms:W3CDTF">2014-11-12T22:35:19Z</dcterms:modified>
</cp:coreProperties>
</file>