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FD5C02C-D4DE-42E7-810A-A1E87F9C887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C5C472-7C9A-4226-914C-3B77E2B6D3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pcentral.collegeboard.com/apc/public/repository/ap11_english_language_form_b_q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Samuel Johnson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Released Free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score should each receive?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What makes for a successful/unsuccessful essay?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8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Revise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highlighters</a:t>
            </a:r>
          </a:p>
          <a:p>
            <a:r>
              <a:rPr lang="en-US" dirty="0" smtClean="0"/>
              <a:t>Follow each of the steps and mark up your essay!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7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next class</a:t>
            </a:r>
          </a:p>
          <a:p>
            <a:r>
              <a:rPr lang="en-US" dirty="0" smtClean="0"/>
              <a:t>May be typed (at most 2 pages)</a:t>
            </a:r>
          </a:p>
          <a:p>
            <a:pPr lvl="1"/>
            <a:r>
              <a:rPr lang="en-US" dirty="0" smtClean="0"/>
              <a:t>Yes MLA format</a:t>
            </a:r>
          </a:p>
          <a:p>
            <a:r>
              <a:rPr lang="en-US" dirty="0" smtClean="0"/>
              <a:t>May also handwrite</a:t>
            </a:r>
          </a:p>
          <a:p>
            <a:r>
              <a:rPr lang="en-US" dirty="0" smtClean="0"/>
              <a:t>No outside sources! </a:t>
            </a:r>
          </a:p>
          <a:p>
            <a:pPr lvl="1"/>
            <a:r>
              <a:rPr lang="en-US" dirty="0" smtClean="0"/>
              <a:t>Referring to an outside source including a tutor, friend, parent etc. will result in plagiarism consequences</a:t>
            </a:r>
          </a:p>
          <a:p>
            <a:r>
              <a:rPr lang="en-US" dirty="0" smtClean="0"/>
              <a:t>Must use and label at least 4 of the 7 sentence patterns we’ve learned </a:t>
            </a:r>
            <a:r>
              <a:rPr lang="en-US" smtClean="0"/>
              <a:t>so far</a:t>
            </a:r>
          </a:p>
        </p:txBody>
      </p:sp>
    </p:spTree>
    <p:extLst>
      <p:ext uri="{BB962C8B-B14F-4D97-AF65-F5344CB8AC3E}">
        <p14:creationId xmlns:p14="http://schemas.microsoft.com/office/powerpoint/2010/main" val="119706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</TotalTime>
  <Words>97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Samuel Johnson Letter</vt:lpstr>
      <vt:lpstr>Released Free Response</vt:lpstr>
      <vt:lpstr>Steps to Revise</vt:lpstr>
      <vt:lpstr>Revision criteria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 Johnson Letter</dc:title>
  <dc:creator>Windows User</dc:creator>
  <cp:lastModifiedBy>Windows User</cp:lastModifiedBy>
  <cp:revision>1</cp:revision>
  <dcterms:created xsi:type="dcterms:W3CDTF">2015-10-15T15:55:26Z</dcterms:created>
  <dcterms:modified xsi:type="dcterms:W3CDTF">2015-10-15T16:01:03Z</dcterms:modified>
</cp:coreProperties>
</file>