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3857A21-9E9B-4E6A-A248-6BA25906C0AB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3C66F10-C02F-4300-BD47-A33F00480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Choice Relays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You will work with a partner today.  Pick one and put your desks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Relay- </a:t>
            </a:r>
            <a:r>
              <a:rPr lang="en-US" dirty="0" smtClean="0"/>
              <a:t>Three 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Leg- </a:t>
            </a:r>
            <a:r>
              <a:rPr lang="en-US" dirty="0" smtClean="0"/>
              <a:t>Fours</a:t>
            </a:r>
            <a:endParaRPr lang="en-US" dirty="0" smtClean="0"/>
          </a:p>
          <a:p>
            <a:pPr lvl="1"/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multiple choice </a:t>
            </a:r>
            <a:r>
              <a:rPr lang="en-US" dirty="0" smtClean="0"/>
              <a:t>selection</a:t>
            </a:r>
            <a:endParaRPr lang="en-US" dirty="0" smtClean="0"/>
          </a:p>
          <a:p>
            <a:pPr lvl="1"/>
            <a:r>
              <a:rPr lang="en-US" dirty="0" smtClean="0"/>
              <a:t>Can submit answers up to three times</a:t>
            </a:r>
          </a:p>
          <a:p>
            <a:pPr lvl="1"/>
            <a:r>
              <a:rPr lang="en-US" dirty="0" smtClean="0"/>
              <a:t>The third time, will be graded and you will continue to the next leg</a:t>
            </a:r>
          </a:p>
          <a:p>
            <a:pPr lvl="1"/>
            <a:r>
              <a:rPr lang="en-US" dirty="0" smtClean="0"/>
              <a:t>If you make a hundred on any attempt up to three attempts, you may keep your hundred.</a:t>
            </a:r>
          </a:p>
          <a:p>
            <a:pPr lvl="1"/>
            <a:r>
              <a:rPr lang="en-US" dirty="0" smtClean="0"/>
              <a:t>Take as much time as you want, but remember that you are taking time away from </a:t>
            </a:r>
            <a:r>
              <a:rPr lang="en-US" smtClean="0"/>
              <a:t>the </a:t>
            </a:r>
            <a:r>
              <a:rPr lang="en-US" smtClean="0"/>
              <a:t>other legs</a:t>
            </a:r>
            <a:endParaRPr lang="en-US" dirty="0" smtClean="0"/>
          </a:p>
          <a:p>
            <a:pPr lvl="1"/>
            <a:r>
              <a:rPr lang="en-US" dirty="0" smtClean="0"/>
              <a:t>Talking to another pair will result in an instant zero for </a:t>
            </a:r>
            <a:r>
              <a:rPr lang="en-US" dirty="0" smtClean="0"/>
              <a:t>the whole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Relay- </a:t>
            </a:r>
            <a:r>
              <a:rPr lang="en-US" dirty="0" smtClean="0"/>
              <a:t>Two 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2nd </a:t>
            </a:r>
            <a:r>
              <a:rPr lang="en-US" dirty="0" smtClean="0"/>
              <a:t>Leg- </a:t>
            </a:r>
            <a:r>
              <a:rPr lang="en-US" dirty="0" smtClean="0"/>
              <a:t>Partners</a:t>
            </a:r>
            <a:endParaRPr lang="en-US" dirty="0" smtClean="0"/>
          </a:p>
          <a:p>
            <a:pPr lvl="1"/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multiple choice </a:t>
            </a:r>
            <a:r>
              <a:rPr lang="en-US" dirty="0" smtClean="0"/>
              <a:t>selection</a:t>
            </a:r>
            <a:endParaRPr lang="en-US" dirty="0" smtClean="0"/>
          </a:p>
          <a:p>
            <a:pPr lvl="1"/>
            <a:r>
              <a:rPr lang="en-US" dirty="0" smtClean="0"/>
              <a:t>Can submit answers up to three times</a:t>
            </a:r>
          </a:p>
          <a:p>
            <a:pPr lvl="1"/>
            <a:r>
              <a:rPr lang="en-US" dirty="0" smtClean="0"/>
              <a:t>The third time, will be graded and you will continue to the next leg</a:t>
            </a:r>
          </a:p>
          <a:p>
            <a:pPr lvl="1"/>
            <a:r>
              <a:rPr lang="en-US" dirty="0" smtClean="0"/>
              <a:t>If you make a hundred on any attempt up to three attempts, you may keep your hundred.</a:t>
            </a:r>
          </a:p>
          <a:p>
            <a:pPr lvl="1"/>
            <a:r>
              <a:rPr lang="en-US" dirty="0" smtClean="0"/>
              <a:t>Take as much time as you want, but remember that you are taking time away from the individual leg. </a:t>
            </a:r>
          </a:p>
          <a:p>
            <a:pPr lvl="1"/>
            <a:r>
              <a:rPr lang="en-US" dirty="0" smtClean="0"/>
              <a:t>Talking to another pair will result in an instant zero for </a:t>
            </a:r>
            <a:r>
              <a:rPr lang="en-US" dirty="0" smtClean="0"/>
              <a:t>the whole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Relay- </a:t>
            </a:r>
            <a:r>
              <a:rPr lang="en-US" dirty="0" smtClean="0"/>
              <a:t>Third </a:t>
            </a:r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3rd </a:t>
            </a:r>
            <a:r>
              <a:rPr lang="en-US" dirty="0" smtClean="0"/>
              <a:t>Leg- Individual</a:t>
            </a:r>
          </a:p>
          <a:p>
            <a:pPr lvl="1"/>
            <a:r>
              <a:rPr lang="en-US" dirty="0" smtClean="0"/>
              <a:t>When you are finished with the partner leg, you will begin the individual leg.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multiple choice </a:t>
            </a:r>
            <a:r>
              <a:rPr lang="en-US" dirty="0" smtClean="0"/>
              <a:t>selection</a:t>
            </a:r>
            <a:endParaRPr lang="en-US" dirty="0" smtClean="0"/>
          </a:p>
          <a:p>
            <a:pPr lvl="1"/>
            <a:r>
              <a:rPr lang="en-US" dirty="0" smtClean="0"/>
              <a:t>Can submit answers up to three times</a:t>
            </a:r>
          </a:p>
          <a:p>
            <a:pPr lvl="1"/>
            <a:r>
              <a:rPr lang="en-US" dirty="0" smtClean="0"/>
              <a:t>The third time, will be graded and you will be finished</a:t>
            </a:r>
          </a:p>
          <a:p>
            <a:pPr lvl="1"/>
            <a:r>
              <a:rPr lang="en-US" dirty="0" smtClean="0"/>
              <a:t>If you make a hundred on any attempt up to three attempts, you may keep your hundred.</a:t>
            </a:r>
          </a:p>
          <a:p>
            <a:pPr lvl="1"/>
            <a:r>
              <a:rPr lang="en-US" dirty="0" smtClean="0"/>
              <a:t>Take as much time as you want, but remember that you cannot have additional time. </a:t>
            </a:r>
          </a:p>
          <a:p>
            <a:pPr lvl="1"/>
            <a:r>
              <a:rPr lang="en-US" dirty="0" smtClean="0"/>
              <a:t>Talking to anyone else will result in an immediate zero.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3340</TotalTime>
  <Words>288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Macro</vt:lpstr>
      <vt:lpstr>Multiple Choice Relays</vt:lpstr>
      <vt:lpstr>Multiple Choice Relay- Three Legs</vt:lpstr>
      <vt:lpstr>Multiple Choice Relay- Two Legs</vt:lpstr>
      <vt:lpstr>Multiple Choice Relay- Third Leg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Choice Relays</dc:title>
  <dc:creator>Windows User</dc:creator>
  <cp:lastModifiedBy>Windows User</cp:lastModifiedBy>
  <cp:revision>117</cp:revision>
  <dcterms:created xsi:type="dcterms:W3CDTF">2013-01-30T15:37:11Z</dcterms:created>
  <dcterms:modified xsi:type="dcterms:W3CDTF">2016-04-07T15:04:07Z</dcterms:modified>
</cp:coreProperties>
</file>