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6" r:id="rId4"/>
    <p:sldId id="261" r:id="rId5"/>
    <p:sldId id="262" r:id="rId6"/>
    <p:sldId id="258" r:id="rId7"/>
    <p:sldId id="265" r:id="rId8"/>
    <p:sldId id="26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>
        <p:scale>
          <a:sx n="81" d="100"/>
          <a:sy n="81" d="100"/>
        </p:scale>
        <p:origin x="-282" y="20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364992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2593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42183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3104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33476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1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44958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006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077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382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609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28D06DB7-522E-4F73-919B-754FED483CF2}" type="datetimeFigureOut">
              <a:rPr lang="en-US" smtClean="0"/>
              <a:t>1/4/2016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0488DED-FE4A-443E-B626-80A34C619623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73135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wired.com/2013/10/free-thinkers/all/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Inquiry Based Learning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What are we doing here?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60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 smtClean="0"/>
              <a:t>Overview</a:t>
            </a:r>
            <a:endParaRPr lang="en-US" sz="7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sz="4800" dirty="0" smtClean="0"/>
              <a:t>Student created questions</a:t>
            </a:r>
          </a:p>
          <a:p>
            <a:pPr lvl="1"/>
            <a:r>
              <a:rPr lang="en-US" sz="4800" dirty="0" smtClean="0"/>
              <a:t>Student designed end product</a:t>
            </a:r>
          </a:p>
          <a:p>
            <a:pPr lvl="2"/>
            <a:r>
              <a:rPr lang="en-US" sz="4800" dirty="0" smtClean="0"/>
              <a:t>Based on authentic audience</a:t>
            </a:r>
          </a:p>
        </p:txBody>
      </p:sp>
    </p:spTree>
    <p:extLst>
      <p:ext uri="{BB962C8B-B14F-4D97-AF65-F5344CB8AC3E}">
        <p14:creationId xmlns:p14="http://schemas.microsoft.com/office/powerpoint/2010/main" val="3726917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different?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Room Deconstruction</a:t>
            </a:r>
          </a:p>
          <a:p>
            <a:r>
              <a:rPr lang="en-US" dirty="0" smtClean="0"/>
              <a:t>Group Formation</a:t>
            </a:r>
          </a:p>
          <a:p>
            <a:r>
              <a:rPr lang="en-US" dirty="0" smtClean="0"/>
              <a:t>Teacher as facilitator</a:t>
            </a:r>
          </a:p>
          <a:p>
            <a:r>
              <a:rPr lang="en-US" dirty="0" smtClean="0"/>
              <a:t>No topic off limits</a:t>
            </a:r>
          </a:p>
          <a:p>
            <a:r>
              <a:rPr lang="en-US" dirty="0" smtClean="0"/>
              <a:t>Student designed homework and assignments</a:t>
            </a:r>
          </a:p>
          <a:p>
            <a:pPr lvl="1"/>
            <a:r>
              <a:rPr lang="en-US" dirty="0" smtClean="0"/>
              <a:t>Status reports</a:t>
            </a:r>
          </a:p>
          <a:p>
            <a:r>
              <a:rPr lang="en-US" dirty="0" smtClean="0"/>
              <a:t>Students network for an authentic audience</a:t>
            </a:r>
          </a:p>
          <a:p>
            <a:r>
              <a:rPr lang="en-US" dirty="0" smtClean="0"/>
              <a:t>Students create an authentic product designed for that audience</a:t>
            </a:r>
          </a:p>
          <a:p>
            <a:pPr lvl="1"/>
            <a:r>
              <a:rPr lang="en-US" dirty="0" smtClean="0"/>
              <a:t>Real world audience= real world consequences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20996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Day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Mini-lesson</a:t>
            </a:r>
          </a:p>
          <a:p>
            <a:pPr lvl="1"/>
            <a:r>
              <a:rPr lang="en-US" sz="2400" dirty="0" smtClean="0"/>
              <a:t>15-30 minutes related to stage of research</a:t>
            </a:r>
          </a:p>
          <a:p>
            <a:r>
              <a:rPr lang="en-US" sz="2800" dirty="0" smtClean="0"/>
              <a:t>Group Work Time</a:t>
            </a:r>
          </a:p>
          <a:p>
            <a:pPr lvl="1"/>
            <a:r>
              <a:rPr lang="en-US" sz="2400" dirty="0" smtClean="0"/>
              <a:t>Student-designed tasks</a:t>
            </a:r>
          </a:p>
          <a:p>
            <a:pPr lvl="1"/>
            <a:r>
              <a:rPr lang="en-US" sz="2400" dirty="0" smtClean="0"/>
              <a:t>Status Reports</a:t>
            </a:r>
          </a:p>
          <a:p>
            <a:pPr lvl="1"/>
            <a:r>
              <a:rPr lang="en-US" sz="2400" dirty="0" smtClean="0"/>
              <a:t>Teacher acts as resource/facilitator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027185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Samplings of Mini-Lesson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Research</a:t>
            </a:r>
          </a:p>
          <a:p>
            <a:r>
              <a:rPr lang="en-US" sz="2800" dirty="0" smtClean="0"/>
              <a:t>Source Credibility</a:t>
            </a:r>
          </a:p>
          <a:p>
            <a:r>
              <a:rPr lang="en-US" sz="2800" dirty="0" smtClean="0"/>
              <a:t>Documenting Sources</a:t>
            </a:r>
          </a:p>
          <a:p>
            <a:r>
              <a:rPr lang="en-US" sz="2800" dirty="0" smtClean="0"/>
              <a:t>Networking</a:t>
            </a:r>
          </a:p>
          <a:p>
            <a:r>
              <a:rPr lang="en-US" sz="2800" dirty="0" smtClean="0"/>
              <a:t>Technology</a:t>
            </a:r>
          </a:p>
          <a:p>
            <a:r>
              <a:rPr lang="en-US" sz="2800" dirty="0" smtClean="0"/>
              <a:t>Marketing</a:t>
            </a:r>
          </a:p>
          <a:p>
            <a:r>
              <a:rPr lang="en-US" sz="2800" dirty="0" smtClean="0"/>
              <a:t>Professional Communication</a:t>
            </a:r>
          </a:p>
          <a:p>
            <a:endParaRPr lang="en-US" sz="28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What do you want?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71168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End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Successful products</a:t>
            </a:r>
          </a:p>
          <a:p>
            <a:pPr lvl="1"/>
            <a:r>
              <a:rPr lang="en-US" dirty="0" smtClean="0"/>
              <a:t>What is the nature of the universe?</a:t>
            </a:r>
          </a:p>
          <a:p>
            <a:pPr lvl="2"/>
            <a:r>
              <a:rPr lang="en-US" dirty="0" smtClean="0"/>
              <a:t>Presented a mini-lesson to a 5</a:t>
            </a:r>
            <a:r>
              <a:rPr lang="en-US" baseline="30000" dirty="0" smtClean="0"/>
              <a:t>th</a:t>
            </a:r>
            <a:r>
              <a:rPr lang="en-US" dirty="0" smtClean="0"/>
              <a:t> grade class</a:t>
            </a:r>
          </a:p>
          <a:p>
            <a:pPr lvl="1"/>
            <a:r>
              <a:rPr lang="en-US" dirty="0" smtClean="0"/>
              <a:t>Why does swearing exist?</a:t>
            </a:r>
          </a:p>
          <a:p>
            <a:pPr lvl="2"/>
            <a:r>
              <a:rPr lang="en-US" dirty="0" smtClean="0"/>
              <a:t>Presented in an open discussion format to a group of senior citizens</a:t>
            </a:r>
          </a:p>
          <a:p>
            <a:pPr lvl="1"/>
            <a:r>
              <a:rPr lang="en-US" dirty="0" smtClean="0"/>
              <a:t>What is the best way to educate high school students?</a:t>
            </a:r>
          </a:p>
          <a:p>
            <a:pPr lvl="2"/>
            <a:r>
              <a:rPr lang="en-US" dirty="0" smtClean="0"/>
              <a:t>Presented to class at UT and designed their lesson in the way they considered best teaching practice</a:t>
            </a:r>
          </a:p>
          <a:p>
            <a:pPr lvl="1"/>
            <a:r>
              <a:rPr lang="en-US" dirty="0" smtClean="0"/>
              <a:t>What is food?</a:t>
            </a:r>
          </a:p>
          <a:p>
            <a:pPr lvl="2"/>
            <a:r>
              <a:rPr lang="en-US" dirty="0" smtClean="0"/>
              <a:t>Website, </a:t>
            </a:r>
            <a:r>
              <a:rPr lang="en-US" dirty="0" err="1" smtClean="0"/>
              <a:t>retweeted</a:t>
            </a:r>
            <a:r>
              <a:rPr lang="en-US" dirty="0" smtClean="0"/>
              <a:t> by </a:t>
            </a:r>
            <a:r>
              <a:rPr lang="en-US" i="1" dirty="0" smtClean="0"/>
              <a:t>Ace of Cakes</a:t>
            </a:r>
            <a:r>
              <a:rPr lang="en-US" dirty="0" smtClean="0"/>
              <a:t> chef</a:t>
            </a:r>
          </a:p>
          <a:p>
            <a:pPr lvl="1"/>
            <a:r>
              <a:rPr lang="en-US" dirty="0" smtClean="0"/>
              <a:t>Also presented to numerous Austin High groups, marketed websites through sculptures, QR codes, farmers markets and hostels, etc. </a:t>
            </a:r>
          </a:p>
          <a:p>
            <a:r>
              <a:rPr lang="en-US" dirty="0" smtClean="0"/>
              <a:t>Student feedback on learning</a:t>
            </a:r>
          </a:p>
          <a:p>
            <a:r>
              <a:rPr lang="en-US" dirty="0" smtClean="0"/>
              <a:t>AP Scores 12% Jump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1149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Skill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Breaking apart a </a:t>
            </a:r>
            <a:r>
              <a:rPr lang="en-US" dirty="0" smtClean="0"/>
              <a:t>prompt</a:t>
            </a:r>
          </a:p>
          <a:p>
            <a:r>
              <a:rPr lang="en-US" dirty="0" smtClean="0"/>
              <a:t>Creating a thesis</a:t>
            </a:r>
          </a:p>
          <a:p>
            <a:r>
              <a:rPr lang="en-US" dirty="0" smtClean="0"/>
              <a:t>Credible and thorough research and citing sources</a:t>
            </a:r>
          </a:p>
          <a:p>
            <a:r>
              <a:rPr lang="en-US" dirty="0" smtClean="0"/>
              <a:t>Synthesis</a:t>
            </a:r>
          </a:p>
          <a:p>
            <a:r>
              <a:rPr lang="en-US" dirty="0" smtClean="0"/>
              <a:t>Crafting an argument with an audience in mind</a:t>
            </a:r>
          </a:p>
          <a:p>
            <a:r>
              <a:rPr lang="en-US" dirty="0" smtClean="0"/>
              <a:t>Choosing best examples</a:t>
            </a:r>
          </a:p>
          <a:p>
            <a:r>
              <a:rPr lang="en-US" dirty="0" smtClean="0"/>
              <a:t>Group collaboration</a:t>
            </a:r>
          </a:p>
        </p:txBody>
      </p:sp>
    </p:spTree>
    <p:extLst>
      <p:ext uri="{BB962C8B-B14F-4D97-AF65-F5344CB8AC3E}">
        <p14:creationId xmlns:p14="http://schemas.microsoft.com/office/powerpoint/2010/main" val="28840419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Inspired By and Adapted From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Wired.com- Radical teaching method</a:t>
            </a:r>
            <a:endParaRPr lang="en-US" dirty="0" smtClean="0"/>
          </a:p>
          <a:p>
            <a:r>
              <a:rPr lang="en-US" dirty="0" smtClean="0"/>
              <a:t>Teachinquiry.com</a:t>
            </a:r>
          </a:p>
          <a:p>
            <a:pPr lvl="1"/>
            <a:r>
              <a:rPr lang="en-US" dirty="0" smtClean="0"/>
              <a:t>Research and practical applications</a:t>
            </a:r>
          </a:p>
          <a:p>
            <a:r>
              <a:rPr lang="en-US" dirty="0" smtClean="0"/>
              <a:t>ISSN</a:t>
            </a:r>
          </a:p>
          <a:p>
            <a:r>
              <a:rPr lang="en-US" dirty="0" smtClean="0"/>
              <a:t>Task Ask</a:t>
            </a:r>
          </a:p>
          <a:p>
            <a:pPr lvl="1"/>
            <a:r>
              <a:rPr lang="en-US" dirty="0" smtClean="0"/>
              <a:t>Planning with end goal in mind</a:t>
            </a:r>
          </a:p>
          <a:p>
            <a:pPr lvl="1"/>
            <a:r>
              <a:rPr lang="en-US" dirty="0" smtClean="0"/>
              <a:t>Carol Mendenhall</a:t>
            </a:r>
          </a:p>
          <a:p>
            <a:pPr lvl="2"/>
            <a:r>
              <a:rPr lang="en-US" dirty="0" smtClean="0"/>
              <a:t>Authenticity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Austin High:</a:t>
            </a:r>
          </a:p>
          <a:p>
            <a:pPr lvl="1"/>
            <a:r>
              <a:rPr lang="en-US" dirty="0" smtClean="0"/>
              <a:t>Socratic Seminars</a:t>
            </a:r>
          </a:p>
          <a:p>
            <a:pPr lvl="1"/>
            <a:r>
              <a:rPr lang="en-US" dirty="0" smtClean="0"/>
              <a:t>Research Units</a:t>
            </a:r>
          </a:p>
          <a:p>
            <a:pPr lvl="2"/>
            <a:r>
              <a:rPr lang="en-US" dirty="0" err="1" smtClean="0"/>
              <a:t>Syntopicon</a:t>
            </a:r>
            <a:endParaRPr lang="en-US" dirty="0" smtClean="0"/>
          </a:p>
          <a:p>
            <a:pPr lvl="1"/>
            <a:r>
              <a:rPr lang="en-US" dirty="0" smtClean="0"/>
              <a:t>Interdisciplinary projects and trips in AGS</a:t>
            </a:r>
          </a:p>
          <a:p>
            <a:pPr lvl="1"/>
            <a:r>
              <a:rPr lang="en-US" dirty="0" smtClean="0"/>
              <a:t>Showcase</a:t>
            </a:r>
          </a:p>
          <a:p>
            <a:pPr lvl="1"/>
            <a:r>
              <a:rPr lang="en-US" dirty="0" smtClean="0"/>
              <a:t>Teach for a Day </a:t>
            </a:r>
          </a:p>
          <a:p>
            <a:pPr lvl="1"/>
            <a:r>
              <a:rPr lang="en-US" dirty="0" smtClean="0"/>
              <a:t>TGPLAN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13101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965</TotalTime>
  <Words>289</Words>
  <Application>Microsoft Office PowerPoint</Application>
  <PresentationFormat>Custom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Integral</vt:lpstr>
      <vt:lpstr>Inquiry Based Learning</vt:lpstr>
      <vt:lpstr>Overview</vt:lpstr>
      <vt:lpstr>What’s different?</vt:lpstr>
      <vt:lpstr>Typical Day</vt:lpstr>
      <vt:lpstr>Samplings of Mini-Lesson Topics</vt:lpstr>
      <vt:lpstr>End Goals</vt:lpstr>
      <vt:lpstr>Skill Improvement</vt:lpstr>
      <vt:lpstr>Inspired By and Adapted From</vt:lpstr>
    </vt:vector>
  </TitlesOfParts>
  <Company>Austin ISD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Inquiry Based Learning</dc:title>
  <dc:creator>Kat Kelley</dc:creator>
  <cp:lastModifiedBy>Windows User</cp:lastModifiedBy>
  <cp:revision>12</cp:revision>
  <dcterms:created xsi:type="dcterms:W3CDTF">2014-10-05T15:30:18Z</dcterms:created>
  <dcterms:modified xsi:type="dcterms:W3CDTF">2016-01-04T22:46:40Z</dcterms:modified>
</cp:coreProperties>
</file>