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B204-29B7-4DE9-860B-A56222238DC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F077-B475-44E0-90CA-502CE45D08A2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B204-29B7-4DE9-860B-A56222238DC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F077-B475-44E0-90CA-502CE45D0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B204-29B7-4DE9-860B-A56222238DC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F077-B475-44E0-90CA-502CE45D0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B204-29B7-4DE9-860B-A56222238DC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F077-B475-44E0-90CA-502CE45D0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B204-29B7-4DE9-860B-A56222238DC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F077-B475-44E0-90CA-502CE45D08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B204-29B7-4DE9-860B-A56222238DC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F077-B475-44E0-90CA-502CE45D0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B204-29B7-4DE9-860B-A56222238DC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F077-B475-44E0-90CA-502CE45D0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B204-29B7-4DE9-860B-A56222238DC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F077-B475-44E0-90CA-502CE45D0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B204-29B7-4DE9-860B-A56222238DC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F077-B475-44E0-90CA-502CE45D0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B204-29B7-4DE9-860B-A56222238DC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F077-B475-44E0-90CA-502CE45D08A2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B204-29B7-4DE9-860B-A56222238DC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CF077-B475-44E0-90CA-502CE45D08A2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04FB204-29B7-4DE9-860B-A56222238DC1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BBCF077-B475-44E0-90CA-502CE45D08A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64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your audience engaged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start until everyone’s paying attention</a:t>
            </a:r>
          </a:p>
          <a:p>
            <a:pPr lvl="1"/>
            <a:r>
              <a:rPr lang="en-US" dirty="0" smtClean="0"/>
              <a:t>But remember, you’re not an authority figure</a:t>
            </a:r>
          </a:p>
          <a:p>
            <a:r>
              <a:rPr lang="en-US" dirty="0" smtClean="0"/>
              <a:t>Introduce yourselves and purpose at the beginning</a:t>
            </a:r>
          </a:p>
          <a:p>
            <a:r>
              <a:rPr lang="en-US" dirty="0" smtClean="0"/>
              <a:t>Thank them for their time</a:t>
            </a:r>
          </a:p>
          <a:p>
            <a:r>
              <a:rPr lang="en-US" dirty="0" smtClean="0"/>
              <a:t>Be confident and likable</a:t>
            </a:r>
          </a:p>
          <a:p>
            <a:pPr lvl="1"/>
            <a:r>
              <a:rPr lang="en-US" dirty="0" smtClean="0"/>
              <a:t>Power pose</a:t>
            </a:r>
          </a:p>
        </p:txBody>
      </p:sp>
    </p:spTree>
    <p:extLst>
      <p:ext uri="{BB962C8B-B14F-4D97-AF65-F5344CB8AC3E}">
        <p14:creationId xmlns:p14="http://schemas.microsoft.com/office/powerpoint/2010/main" val="3763638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your audience engaged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Attention span is about equal to age and maxes out at around 20 minutes</a:t>
            </a:r>
          </a:p>
          <a:p>
            <a:r>
              <a:rPr lang="en-US" dirty="0" smtClean="0"/>
              <a:t>Switch things up</a:t>
            </a:r>
          </a:p>
          <a:p>
            <a:pPr lvl="1"/>
            <a:r>
              <a:rPr lang="en-US" dirty="0" smtClean="0"/>
              <a:t>Stations</a:t>
            </a:r>
          </a:p>
          <a:p>
            <a:pPr lvl="1"/>
            <a:r>
              <a:rPr lang="en-US" dirty="0" smtClean="0"/>
              <a:t>Hands on activities</a:t>
            </a:r>
          </a:p>
          <a:p>
            <a:pPr lvl="1"/>
            <a:r>
              <a:rPr lang="en-US" dirty="0" smtClean="0"/>
              <a:t>Moving</a:t>
            </a:r>
          </a:p>
          <a:p>
            <a:r>
              <a:rPr lang="en-US" dirty="0" smtClean="0"/>
              <a:t>Encourage questions as you talk</a:t>
            </a:r>
          </a:p>
          <a:p>
            <a:r>
              <a:rPr lang="en-US" dirty="0" smtClean="0"/>
              <a:t>Present in multiple modes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07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Everyone </a:t>
            </a:r>
            <a:r>
              <a:rPr lang="en-US" dirty="0" smtClean="0"/>
              <a:t>should be equally prepared</a:t>
            </a:r>
          </a:p>
          <a:p>
            <a:r>
              <a:rPr lang="en-US" dirty="0" smtClean="0"/>
              <a:t>Thank them for their time in person and in a follow up email</a:t>
            </a:r>
          </a:p>
          <a:p>
            <a:r>
              <a:rPr lang="en-US" dirty="0" smtClean="0"/>
              <a:t>Be prepared, but flexible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411636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</TotalTime>
  <Words>98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Thatch</vt:lpstr>
      <vt:lpstr>Presentation Tips</vt:lpstr>
      <vt:lpstr>Getting your audience engaged</vt:lpstr>
      <vt:lpstr>Keeping your audience engaged</vt:lpstr>
      <vt:lpstr>Last tips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Tips</dc:title>
  <dc:creator>Windows User</dc:creator>
  <cp:lastModifiedBy>Windows User</cp:lastModifiedBy>
  <cp:revision>1</cp:revision>
  <dcterms:created xsi:type="dcterms:W3CDTF">2016-02-01T15:17:42Z</dcterms:created>
  <dcterms:modified xsi:type="dcterms:W3CDTF">2016-02-01T15:25:08Z</dcterms:modified>
</cp:coreProperties>
</file>