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96589-3CBF-4518-9519-DEFCB42194C9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8CCA2-C72B-4522-8646-3A2F8E1A34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96589-3CBF-4518-9519-DEFCB42194C9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8CCA2-C72B-4522-8646-3A2F8E1A34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96589-3CBF-4518-9519-DEFCB42194C9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8CCA2-C72B-4522-8646-3A2F8E1A34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96589-3CBF-4518-9519-DEFCB42194C9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8CCA2-C72B-4522-8646-3A2F8E1A34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96589-3CBF-4518-9519-DEFCB42194C9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8CCA2-C72B-4522-8646-3A2F8E1A34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96589-3CBF-4518-9519-DEFCB42194C9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8CCA2-C72B-4522-8646-3A2F8E1A34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96589-3CBF-4518-9519-DEFCB42194C9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8CCA2-C72B-4522-8646-3A2F8E1A34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96589-3CBF-4518-9519-DEFCB42194C9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8CCA2-C72B-4522-8646-3A2F8E1A34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96589-3CBF-4518-9519-DEFCB42194C9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8CCA2-C72B-4522-8646-3A2F8E1A34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96589-3CBF-4518-9519-DEFCB42194C9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8CCA2-C72B-4522-8646-3A2F8E1A34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96589-3CBF-4518-9519-DEFCB42194C9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8CCA2-C72B-4522-8646-3A2F8E1A34E7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96589-3CBF-4518-9519-DEFCB42194C9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8CCA2-C72B-4522-8646-3A2F8E1A34E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Grammatical Terms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758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Antecedent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word, phrase, or clause referred to by a </a:t>
            </a:r>
            <a:r>
              <a:rPr lang="en-US" dirty="0" smtClean="0"/>
              <a:t>pronoun</a:t>
            </a:r>
          </a:p>
          <a:p>
            <a:r>
              <a:rPr lang="en-US" dirty="0"/>
              <a:t>The AP language exam occasionally asks for the antecedent of a given pronoun in a long, complex sentence or in a group of sentences. </a:t>
            </a:r>
            <a:endParaRPr lang="en-US" dirty="0" smtClean="0"/>
          </a:p>
          <a:p>
            <a:r>
              <a:rPr lang="en-US" dirty="0" smtClean="0"/>
              <a:t>The students decided that they should mutiny against their teachers. </a:t>
            </a:r>
          </a:p>
          <a:p>
            <a:r>
              <a:rPr lang="en-US" dirty="0" smtClean="0"/>
              <a:t>Bobby wanted me to go to the dance with him, but I would rather stab a fork in my eye. </a:t>
            </a:r>
          </a:p>
        </p:txBody>
      </p:sp>
    </p:spTree>
    <p:extLst>
      <p:ext uri="{BB962C8B-B14F-4D97-AF65-F5344CB8AC3E}">
        <p14:creationId xmlns:p14="http://schemas.microsoft.com/office/powerpoint/2010/main" val="643919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Clause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Subject</a:t>
            </a:r>
          </a:p>
          <a:p>
            <a:r>
              <a:rPr lang="en-US" dirty="0" smtClean="0"/>
              <a:t>Verb</a:t>
            </a:r>
          </a:p>
          <a:p>
            <a:r>
              <a:rPr lang="en-US" dirty="0" smtClean="0"/>
              <a:t>Complete Thought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528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Subordinate/Dependent Clause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Subject</a:t>
            </a:r>
          </a:p>
          <a:p>
            <a:r>
              <a:rPr lang="en-US" dirty="0" smtClean="0"/>
              <a:t>Verb</a:t>
            </a:r>
          </a:p>
          <a:p>
            <a:r>
              <a:rPr lang="en-US" dirty="0" smtClean="0"/>
              <a:t>Incomplete Thought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31103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INDEPENDENT VS. DEPENDENT CLAUSES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Independent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The concert was really fun. </a:t>
            </a:r>
          </a:p>
          <a:p>
            <a:r>
              <a:rPr lang="en-US" dirty="0" smtClean="0"/>
              <a:t>Texas is better than Oklahoma. </a:t>
            </a:r>
          </a:p>
          <a:p>
            <a:r>
              <a:rPr lang="en-US" dirty="0" smtClean="0"/>
              <a:t>Students who bring me Dr. Pepper make me happy. 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1400" dirty="0" smtClean="0"/>
              <a:t>Subordinate/Dependent Clause</a:t>
            </a:r>
            <a:endParaRPr lang="en-US" sz="14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When I was </a:t>
            </a:r>
            <a:r>
              <a:rPr lang="en-US" dirty="0" err="1" smtClean="0"/>
              <a:t>moshing</a:t>
            </a:r>
            <a:r>
              <a:rPr lang="en-US" dirty="0" smtClean="0"/>
              <a:t>, </a:t>
            </a:r>
          </a:p>
          <a:p>
            <a:r>
              <a:rPr lang="en-US" dirty="0" smtClean="0"/>
              <a:t>Which made the Sooner cry. </a:t>
            </a:r>
          </a:p>
          <a:p>
            <a:r>
              <a:rPr lang="en-US" dirty="0" smtClean="0"/>
              <a:t>Because I love Dr. Pepper.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518426"/>
      </p:ext>
    </p:extLst>
  </p:cSld>
  <p:clrMapOvr>
    <a:masterClrMapping/>
  </p:clrMapOvr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TC102455519[[fn=Winter]]</Template>
  <TotalTime>10</TotalTime>
  <Words>135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Winter</vt:lpstr>
      <vt:lpstr>Grammatical Terms</vt:lpstr>
      <vt:lpstr>Antecedent</vt:lpstr>
      <vt:lpstr>Independent Clause</vt:lpstr>
      <vt:lpstr>Subordinate/Dependent Clause</vt:lpstr>
      <vt:lpstr>INDEPENDENT VS. DEPENDENT CLAUSES</vt:lpstr>
    </vt:vector>
  </TitlesOfParts>
  <Company>Austin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Grammatical Terms</dc:title>
  <dc:creator>Windows User</dc:creator>
  <cp:lastModifiedBy>Windows User</cp:lastModifiedBy>
  <cp:revision>2</cp:revision>
  <dcterms:created xsi:type="dcterms:W3CDTF">2013-01-11T17:34:08Z</dcterms:created>
  <dcterms:modified xsi:type="dcterms:W3CDTF">2013-01-11T17:44:58Z</dcterms:modified>
</cp:coreProperties>
</file>