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1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2867B23-074F-4D37-8149-87CE004FA44A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FF38DF-6FD7-48C9-8572-66D232FA0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detailpage&amp;v=EZiKAskjPF8" TargetMode="External"/><Relationship Id="rId2" Type="http://schemas.openxmlformats.org/officeDocument/2006/relationships/hyperlink" Target="http://www.youtube.com/watch?v=4dceBTg2S5k&amp;feature=player_detailpage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youtube.com/watch?feature=player_detailpage&amp;v=o9xg5Uup01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CzNKlLJ2yQ&amp;playnext=1&amp;list=PL9EB044A7F26143AD&amp;feature=results_video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RfZQN9cMfo&amp;feature=player_detailpage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GuV6i5hGFk" TargetMode="External"/><Relationship Id="rId2" Type="http://schemas.openxmlformats.org/officeDocument/2006/relationships/hyperlink" Target="http://www.youtube.com/watch?v=JtJpafsDAr8&amp;feature=player_detailpage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mg--iHzNUQ&amp;feature=relmfu" TargetMode="External"/><Relationship Id="rId2" Type="http://schemas.openxmlformats.org/officeDocument/2006/relationships/hyperlink" Target="http://www.youtube.com/watch?v=V_CmBsi17_0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YjapDztDjw&amp;feature=player_detailpage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Synthesizing Visual Information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factors contribute to a positive family environment?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Pleasantville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71456" y="381000"/>
            <a:ext cx="5276088" cy="598932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Pleasantville Breakfast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Honey, What's for dinner?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Bowling Alley Scene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george lopez show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Bringing Home The Bacon</a:t>
            </a:r>
          </a:p>
          <a:p>
            <a:r>
              <a:rPr lang="en-US" dirty="0" smtClean="0">
                <a:hlinkClick r:id="rId2"/>
              </a:rPr>
              <a:t>Bringing Home the Bacon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Beauty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Dinner Scene - Pass the Asparagus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cosby show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Independence Day - Theo gets an earring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Vanessa's Bad Grade</a:t>
            </a: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family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http://www.youtube.com/watch?v=V_CmBsi17_0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http://www.youtube.com/watch?v=Vmg--iHzNUQ&amp;feature=relmfu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Roseanne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Season 2 Highlights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468</TotalTime>
  <Words>72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Synthesizing Visual Information  </vt:lpstr>
      <vt:lpstr>Pleasantville</vt:lpstr>
      <vt:lpstr>The george lopez show</vt:lpstr>
      <vt:lpstr>American Beauty</vt:lpstr>
      <vt:lpstr>The cosby show</vt:lpstr>
      <vt:lpstr>Modern family</vt:lpstr>
      <vt:lpstr>Roseanne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32</cp:revision>
  <dcterms:created xsi:type="dcterms:W3CDTF">2011-03-08T22:00:21Z</dcterms:created>
  <dcterms:modified xsi:type="dcterms:W3CDTF">2015-03-06T14:58:25Z</dcterms:modified>
</cp:coreProperties>
</file>