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6"/>
  </p:handout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821B9-53A8-48C6-BB63-E504E79B749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B8F4A-878F-4565-807B-A79148AAF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D6603C3-55C3-4AFB-B8A0-B774D8F6A76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0480DBD-1785-4B52-A423-FD637E966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603C3-55C3-4AFB-B8A0-B774D8F6A76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0DBD-1785-4B52-A423-FD637E966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603C3-55C3-4AFB-B8A0-B774D8F6A76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0DBD-1785-4B52-A423-FD637E966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603C3-55C3-4AFB-B8A0-B774D8F6A76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0DBD-1785-4B52-A423-FD637E966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603C3-55C3-4AFB-B8A0-B774D8F6A76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0DBD-1785-4B52-A423-FD637E966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603C3-55C3-4AFB-B8A0-B774D8F6A76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0DBD-1785-4B52-A423-FD637E966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6603C3-55C3-4AFB-B8A0-B774D8F6A76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480DBD-1785-4B52-A423-FD637E966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D6603C3-55C3-4AFB-B8A0-B774D8F6A76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0480DBD-1785-4B52-A423-FD637E966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603C3-55C3-4AFB-B8A0-B774D8F6A76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0DBD-1785-4B52-A423-FD637E966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603C3-55C3-4AFB-B8A0-B774D8F6A76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0DBD-1785-4B52-A423-FD637E966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603C3-55C3-4AFB-B8A0-B774D8F6A76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0DBD-1785-4B52-A423-FD637E966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D6603C3-55C3-4AFB-B8A0-B774D8F6A76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0480DBD-1785-4B52-A423-FD637E966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“Sunday Morning Early”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 in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20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1440"/>
          </a:xfrm>
        </p:spPr>
        <p:txBody>
          <a:bodyPr>
            <a:normAutofit fontScale="90000"/>
          </a:bodyPr>
          <a:lstStyle/>
          <a:p>
            <a:pPr algn="ctr"/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03779"/>
              </p:ext>
            </p:extLst>
          </p:nvPr>
        </p:nvGraphicFramePr>
        <p:xfrm>
          <a:off x="762000" y="1066800"/>
          <a:ext cx="752157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1981200"/>
                <a:gridCol w="2187576"/>
              </a:tblGrid>
              <a:tr h="900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Word in Text: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Possible definition: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Strategy</a:t>
                      </a:r>
                      <a:r>
                        <a:rPr lang="en-US" sz="1200" baseline="0" dirty="0" smtClean="0"/>
                        <a:t> Used: </a:t>
                      </a:r>
                      <a:endParaRPr lang="en-US" sz="1200" dirty="0"/>
                    </a:p>
                  </a:txBody>
                  <a:tcPr/>
                </a:tc>
              </a:tr>
              <a:tr h="15120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 Narrow" pitchFamily="34" charset="0"/>
                          <a:cs typeface="Arial" pitchFamily="34" charset="0"/>
                        </a:rPr>
                        <a:t>1. </a:t>
                      </a:r>
                      <a:r>
                        <a:rPr lang="en-US" sz="1800" dirty="0" smtClean="0">
                          <a:latin typeface="Arial Narrow" pitchFamily="34" charset="0"/>
                          <a:cs typeface="Arial" pitchFamily="34" charset="0"/>
                        </a:rPr>
                        <a:t>“…the</a:t>
                      </a:r>
                      <a:r>
                        <a:rPr lang="en-US" sz="1800" baseline="0" dirty="0" smtClean="0">
                          <a:latin typeface="Arial Narrow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u="sng" baseline="0" dirty="0" smtClean="0">
                          <a:latin typeface="Arial Narrow" pitchFamily="34" charset="0"/>
                          <a:cs typeface="Arial" pitchFamily="34" charset="0"/>
                        </a:rPr>
                        <a:t>russet</a:t>
                      </a:r>
                      <a:r>
                        <a:rPr lang="en-US" sz="1800" baseline="0" dirty="0" smtClean="0">
                          <a:latin typeface="Arial Narrow" pitchFamily="34" charset="0"/>
                          <a:cs typeface="Arial" pitchFamily="34" charset="0"/>
                        </a:rPr>
                        <a:t> and gold of late summer’s grasses</a:t>
                      </a:r>
                      <a:r>
                        <a:rPr lang="en-US" sz="1800" u="none" baseline="0" dirty="0" smtClean="0">
                          <a:latin typeface="Arial Narrow" pitchFamily="34" charset="0"/>
                          <a:cs typeface="Arial" pitchFamily="34" charset="0"/>
                        </a:rPr>
                        <a:t>.” </a:t>
                      </a:r>
                      <a:endParaRPr lang="en-US" sz="18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00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 Narrow" pitchFamily="34" charset="0"/>
                        </a:rPr>
                        <a:t>2. </a:t>
                      </a:r>
                      <a:r>
                        <a:rPr lang="en-US" sz="1800" dirty="0" smtClean="0">
                          <a:latin typeface="Arial Narrow" pitchFamily="34" charset="0"/>
                        </a:rPr>
                        <a:t>“…the</a:t>
                      </a:r>
                      <a:r>
                        <a:rPr lang="en-US" sz="18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800" u="sng" baseline="0" dirty="0" smtClean="0">
                          <a:latin typeface="Arial Narrow" pitchFamily="34" charset="0"/>
                        </a:rPr>
                        <a:t>chirring</a:t>
                      </a:r>
                      <a:r>
                        <a:rPr lang="en-US" sz="1800" u="none" baseline="0" dirty="0" smtClean="0">
                          <a:latin typeface="Arial Narrow" pitchFamily="34" charset="0"/>
                        </a:rPr>
                        <a:t> of grasshoppers reaches us…”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59436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The Pearl </a:t>
            </a:r>
            <a:r>
              <a:rPr lang="en-US" dirty="0" smtClean="0"/>
              <a:t>Chapter </a:t>
            </a:r>
            <a:r>
              <a:rPr lang="en-US" smtClean="0"/>
              <a:t>Six Vocabulary in Context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0772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1440"/>
          </a:xfrm>
        </p:spPr>
        <p:txBody>
          <a:bodyPr>
            <a:normAutofit fontScale="90000"/>
          </a:bodyPr>
          <a:lstStyle/>
          <a:p>
            <a:pPr algn="ctr"/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329485"/>
              </p:ext>
            </p:extLst>
          </p:nvPr>
        </p:nvGraphicFramePr>
        <p:xfrm>
          <a:off x="762000" y="1066800"/>
          <a:ext cx="752157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1981200"/>
                <a:gridCol w="2187576"/>
              </a:tblGrid>
              <a:tr h="900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Word in Text: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Possible definition: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Strategy</a:t>
                      </a:r>
                      <a:r>
                        <a:rPr lang="en-US" sz="1200" baseline="0" dirty="0" smtClean="0"/>
                        <a:t> Used: </a:t>
                      </a:r>
                      <a:endParaRPr lang="en-US" sz="1200" dirty="0"/>
                    </a:p>
                  </a:txBody>
                  <a:tcPr/>
                </a:tc>
              </a:tr>
              <a:tr h="1512000">
                <a:tc rowSpan="2"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“…everything is a </a:t>
                      </a:r>
                      <a:r>
                        <a:rPr kumimoji="0" 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metaphor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how short a time we are </a:t>
                      </a:r>
                      <a:r>
                        <a:rPr kumimoji="0" 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granted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.”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0000">
                <a:tc vMerge="1">
                  <a:txBody>
                    <a:bodyPr/>
                    <a:lstStyle/>
                    <a:p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59436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The Pearl </a:t>
            </a:r>
            <a:r>
              <a:rPr lang="en-US" dirty="0" smtClean="0"/>
              <a:t>Chapter </a:t>
            </a:r>
            <a:r>
              <a:rPr lang="en-US" smtClean="0"/>
              <a:t>Six Vocabulary in Context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7112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APPLICATION: answer the questions below based on your knowledge of the words you Just defined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en-US" sz="2400" dirty="0" smtClean="0"/>
              <a:t>What is something that is </a:t>
            </a:r>
            <a:r>
              <a:rPr lang="en-US" sz="2400" u="sng" dirty="0" smtClean="0"/>
              <a:t>monotonous </a:t>
            </a:r>
            <a:r>
              <a:rPr lang="en-US" sz="2400" dirty="0" smtClean="0"/>
              <a:t>to you?</a:t>
            </a:r>
          </a:p>
          <a:p>
            <a:pPr>
              <a:buAutoNum type="arabicPeriod"/>
            </a:pPr>
            <a:r>
              <a:rPr lang="en-US" sz="2400" dirty="0" smtClean="0"/>
              <a:t>A ballerina would not typically be described as </a:t>
            </a:r>
            <a:r>
              <a:rPr lang="en-US" sz="2400" u="sng" dirty="0" smtClean="0"/>
              <a:t>lumbering</a:t>
            </a:r>
            <a:r>
              <a:rPr lang="en-US" sz="2400" dirty="0" smtClean="0"/>
              <a:t> anywhere because—</a:t>
            </a:r>
          </a:p>
          <a:p>
            <a:pPr>
              <a:buAutoNum type="arabicPeriod"/>
            </a:pPr>
            <a:r>
              <a:rPr lang="en-US" sz="2400" dirty="0" smtClean="0"/>
              <a:t>Now that you know what a </a:t>
            </a:r>
            <a:r>
              <a:rPr lang="en-US" sz="2400" u="sng" dirty="0" smtClean="0"/>
              <a:t>covert</a:t>
            </a:r>
            <a:r>
              <a:rPr lang="en-US" sz="2400" dirty="0" smtClean="0"/>
              <a:t> is, what does it mean when the military has a </a:t>
            </a:r>
            <a:r>
              <a:rPr lang="en-US" sz="2400" u="sng" dirty="0" smtClean="0"/>
              <a:t>covert </a:t>
            </a:r>
            <a:r>
              <a:rPr lang="en-US" sz="2400" dirty="0" smtClean="0"/>
              <a:t>operation? </a:t>
            </a:r>
          </a:p>
          <a:p>
            <a:pPr>
              <a:buAutoNum type="arabicPeriod"/>
            </a:pPr>
            <a:r>
              <a:rPr lang="en-US" sz="2400" dirty="0" smtClean="0"/>
              <a:t>What do you feel some </a:t>
            </a:r>
            <a:r>
              <a:rPr lang="en-US" sz="2400" u="sng" dirty="0" smtClean="0"/>
              <a:t>irresolution</a:t>
            </a:r>
            <a:r>
              <a:rPr lang="en-US" sz="2400" dirty="0" smtClean="0"/>
              <a:t> about in your own life?</a:t>
            </a:r>
          </a:p>
          <a:p>
            <a:pPr>
              <a:buAutoNum type="arabicPeriod"/>
            </a:pPr>
            <a:r>
              <a:rPr lang="en-US" sz="2400" dirty="0" smtClean="0"/>
              <a:t>Do your best to draw or describe a </a:t>
            </a:r>
            <a:r>
              <a:rPr lang="en-US" sz="2400" u="sng" dirty="0" smtClean="0"/>
              <a:t>monolithic </a:t>
            </a:r>
            <a:r>
              <a:rPr lang="en-US" sz="2400" dirty="0" smtClean="0"/>
              <a:t>building in Austin.  </a:t>
            </a:r>
          </a:p>
          <a:p>
            <a:pPr>
              <a:buAutoNum type="arabicPeriod"/>
            </a:pPr>
            <a:endParaRPr lang="en-US" sz="2400" dirty="0" smtClean="0"/>
          </a:p>
          <a:p>
            <a:pPr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724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1413</TotalTime>
  <Words>152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“Sunday Morning Early”</vt:lpstr>
      <vt:lpstr>PowerPoint Presentation</vt:lpstr>
      <vt:lpstr>PowerPoint Presentation</vt:lpstr>
      <vt:lpstr>APPLICATION: answer the questions below based on your knowledge of the words you Just defined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Pearl Chapter Six</dc:title>
  <dc:creator>Windows User</dc:creator>
  <cp:lastModifiedBy>Windows User</cp:lastModifiedBy>
  <cp:revision>131</cp:revision>
  <dcterms:created xsi:type="dcterms:W3CDTF">2015-10-02T20:44:12Z</dcterms:created>
  <dcterms:modified xsi:type="dcterms:W3CDTF">2015-12-02T15:23:03Z</dcterms:modified>
</cp:coreProperties>
</file>