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273983-4280-4E3E-A198-5502866D2A0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Pearl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Chapter 5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95291"/>
              </p:ext>
            </p:extLst>
          </p:nvPr>
        </p:nvGraphicFramePr>
        <p:xfrm>
          <a:off x="1066800" y="2362200"/>
          <a:ext cx="6781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68"/>
                <a:gridCol w="3820732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Defined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life on earth can be credited to </a:t>
                      </a:r>
                      <a:r>
                        <a:rPr lang="en-US" u="sng" dirty="0" smtClean="0"/>
                        <a:t>photosynthesis</a:t>
                      </a:r>
                      <a:r>
                        <a:rPr lang="en-US" u="none" dirty="0" smtClean="0"/>
                        <a:t>,</a:t>
                      </a:r>
                      <a:r>
                        <a:rPr lang="en-US" u="none" baseline="0" dirty="0" smtClean="0"/>
                        <a:t> where plants convert sunlight into food.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Given</a:t>
                      </a:r>
                      <a:r>
                        <a:rPr lang="en-US" baseline="0" dirty="0" smtClean="0"/>
                        <a:t>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 so </a:t>
                      </a:r>
                      <a:r>
                        <a:rPr lang="en-US" u="sng" dirty="0" smtClean="0"/>
                        <a:t>opinionated</a:t>
                      </a:r>
                      <a:r>
                        <a:rPr lang="en-US" u="none" dirty="0" smtClean="0"/>
                        <a:t> that</a:t>
                      </a:r>
                      <a:r>
                        <a:rPr lang="en-US" u="none" baseline="0" dirty="0" smtClean="0"/>
                        <a:t> he won’t even consider the ideas or suggestions of others.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the Word</a:t>
                      </a:r>
                      <a:r>
                        <a:rPr lang="en-US" baseline="0" dirty="0" smtClean="0"/>
                        <a:t> for a Good 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Why’d you do it? I didn’t </a:t>
                      </a:r>
                      <a:r>
                        <a:rPr lang="en-US" u="sng" dirty="0" smtClean="0"/>
                        <a:t>aim </a:t>
                      </a:r>
                      <a:r>
                        <a:rPr lang="en-US" u="none" dirty="0" smtClean="0"/>
                        <a:t>to.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1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14212"/>
              </p:ext>
            </p:extLst>
          </p:nvPr>
        </p:nvGraphicFramePr>
        <p:xfrm>
          <a:off x="1066800" y="2362200"/>
          <a:ext cx="6781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68"/>
                <a:gridCol w="3820732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Renamed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bent down enough to permit him to </a:t>
                      </a:r>
                      <a:r>
                        <a:rPr lang="en-US" u="sng" dirty="0" smtClean="0"/>
                        <a:t>stoop</a:t>
                      </a:r>
                      <a:r>
                        <a:rPr lang="en-US" u="none" dirty="0" smtClean="0"/>
                        <a:t> and pick up her purse.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 Named in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driving steadily  in</a:t>
                      </a:r>
                      <a:r>
                        <a:rPr lang="en-US" baseline="0" dirty="0" smtClean="0"/>
                        <a:t> her lane, she </a:t>
                      </a:r>
                      <a:r>
                        <a:rPr lang="en-US" u="sng" baseline="0" dirty="0" smtClean="0"/>
                        <a:t>careened</a:t>
                      </a:r>
                      <a:r>
                        <a:rPr lang="en-US" u="none" baseline="0" dirty="0" smtClean="0"/>
                        <a:t> over the curb.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Prefix-root-suffix</a:t>
                      </a:r>
                      <a:r>
                        <a:rPr lang="en-US" baseline="0" dirty="0" smtClean="0"/>
                        <a:t> Clues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anger </a:t>
                      </a:r>
                      <a:r>
                        <a:rPr lang="en-US" u="sng" dirty="0" smtClean="0"/>
                        <a:t>subsided</a:t>
                      </a:r>
                      <a:r>
                        <a:rPr lang="en-US" u="none" dirty="0" smtClean="0"/>
                        <a:t> in a few minutes.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Pearl</a:t>
            </a:r>
            <a:r>
              <a:rPr lang="en-US" dirty="0" smtClean="0"/>
              <a:t>: Vocabulary Ch. </a:t>
            </a:r>
            <a:r>
              <a:rPr lang="en-US" dirty="0" smtClean="0"/>
              <a:t>5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05045"/>
              </p:ext>
            </p:extLst>
          </p:nvPr>
        </p:nvGraphicFramePr>
        <p:xfrm>
          <a:off x="990600" y="13716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949576"/>
              </a:tblGrid>
              <a:tr h="570831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Clue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1794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Her arm was up to throw when he leaped at her and caught her arm and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wrenched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pearl from her.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the quality of woman, the reason, the caution, the sense of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preservation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could cut through Kino’s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manness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save them all.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Pearl</a:t>
            </a:r>
            <a:r>
              <a:rPr lang="en-US" dirty="0" smtClean="0"/>
              <a:t>: Vocabulary Ch. </a:t>
            </a:r>
            <a:r>
              <a:rPr lang="en-US" dirty="0" smtClean="0"/>
              <a:t>5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78491"/>
              </p:ext>
            </p:extLst>
          </p:nvPr>
        </p:nvGraphicFramePr>
        <p:xfrm>
          <a:off x="762000" y="2250515"/>
          <a:ext cx="7391400" cy="421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718044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Clue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1951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Indigent</a:t>
                      </a:r>
                      <a:r>
                        <a:rPr lang="en-US" u="none" dirty="0" smtClean="0"/>
                        <a:t>- The </a:t>
                      </a:r>
                      <a:r>
                        <a:rPr lang="en-US" u="sng" dirty="0" smtClean="0"/>
                        <a:t>indigent</a:t>
                      </a:r>
                      <a:r>
                        <a:rPr lang="en-US" u="none" dirty="0" smtClean="0"/>
                        <a:t> man had no food or shelter and had to rely on the generosity of others</a:t>
                      </a:r>
                      <a:r>
                        <a:rPr lang="en-US" u="none" baseline="0" dirty="0" smtClean="0"/>
                        <a:t> to survive.</a:t>
                      </a:r>
                      <a:endParaRPr lang="en-US" u="sng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107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Feinted</a:t>
                      </a:r>
                      <a:r>
                        <a:rPr lang="en-US" u="none" dirty="0" smtClean="0"/>
                        <a:t>- The two boys </a:t>
                      </a:r>
                      <a:r>
                        <a:rPr lang="en-US" u="sng" dirty="0" smtClean="0"/>
                        <a:t>feinted</a:t>
                      </a:r>
                      <a:r>
                        <a:rPr lang="en-US" u="none" dirty="0" smtClean="0"/>
                        <a:t> at each other, but they did not throw any real punches.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Chapter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3 Sentences from Chapter 6 and add them to </a:t>
            </a:r>
            <a:r>
              <a:rPr lang="en-US" smtClean="0"/>
              <a:t>your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1625</TotalTime>
  <Words>250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Pearl  Chapter 5</vt:lpstr>
      <vt:lpstr>Context Clue Strategies</vt:lpstr>
      <vt:lpstr>Context Clue Strategies</vt:lpstr>
      <vt:lpstr>The Pearl: Vocabulary Ch. 5</vt:lpstr>
      <vt:lpstr>The Pearl: Vocabulary Ch. 5</vt:lpstr>
      <vt:lpstr>Vocab Chapter 6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Pearl  Chapter 3</dc:title>
  <dc:creator>Windows User</dc:creator>
  <cp:lastModifiedBy>Windows User</cp:lastModifiedBy>
  <cp:revision>135</cp:revision>
  <dcterms:created xsi:type="dcterms:W3CDTF">2014-09-15T14:29:29Z</dcterms:created>
  <dcterms:modified xsi:type="dcterms:W3CDTF">2014-09-29T21:09:27Z</dcterms:modified>
</cp:coreProperties>
</file>