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-9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To, two, too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Grammar Rule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80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To, two,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Too—can be replaced with “so” or “also”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Two—can be replaced with three or any other number</a:t>
            </a:r>
          </a:p>
          <a:p>
            <a:r>
              <a:rPr lang="en-US" sz="2800" dirty="0" smtClean="0"/>
              <a:t>To—</a:t>
            </a:r>
            <a:r>
              <a:rPr lang="en-US" sz="2800" strike="sngStrike" dirty="0" smtClean="0"/>
              <a:t>so</a:t>
            </a:r>
            <a:r>
              <a:rPr lang="en-US" sz="2800" strike="sngStrike" dirty="0" smtClean="0"/>
              <a:t>, also, there</a:t>
            </a:r>
            <a:r>
              <a:rPr lang="en-US" sz="2800" dirty="0" smtClean="0"/>
              <a:t> (none of them makes sense)</a:t>
            </a:r>
            <a:endParaRPr lang="en-US" sz="2800" strike="sngStrik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We were too frightened. </a:t>
            </a:r>
          </a:p>
          <a:p>
            <a:r>
              <a:rPr lang="en-US" sz="2800" dirty="0" smtClean="0"/>
              <a:t>We were happy, too.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Two people were singing.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She drove the car to town.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0009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o, too, or two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6345" y="570690"/>
            <a:ext cx="77724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Fill in the blanks with to, too, or two.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I went _____ the store last night. 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I bought ______ apples and some bread. 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I bought some bananas, _______. 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They didn’t know who _____ call. 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______ of the people in the class were hilarious. </a:t>
            </a:r>
          </a:p>
          <a:p>
            <a:pPr marL="342900" indent="-342900">
              <a:buAutoNum type="arabicPeriod"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Too=can be replaced with “so” or “also”</a:t>
            </a:r>
          </a:p>
          <a:p>
            <a:r>
              <a:rPr lang="en-US" sz="2000" dirty="0" smtClean="0"/>
              <a:t>Two=can be replaced with “three” or any number</a:t>
            </a:r>
          </a:p>
          <a:p>
            <a:r>
              <a:rPr lang="en-US" sz="2000" dirty="0" smtClean="0"/>
              <a:t>To=“so,” “also,” “there” don’t make sense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31713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Fill in the blanks with their, there, or they’re.</a:t>
            </a:r>
          </a:p>
          <a:p>
            <a:pPr marL="0" indent="0">
              <a:buNone/>
            </a:pPr>
            <a:r>
              <a:rPr lang="en-US" sz="2800" dirty="0" smtClean="0"/>
              <a:t>6</a:t>
            </a:r>
            <a:r>
              <a:rPr lang="en-US" sz="3200" dirty="0" smtClean="0"/>
              <a:t>. Who is _________?</a:t>
            </a:r>
          </a:p>
          <a:p>
            <a:pPr marL="0" indent="0">
              <a:buNone/>
            </a:pPr>
            <a:r>
              <a:rPr lang="en-US" sz="3200" dirty="0" smtClean="0"/>
              <a:t>7. ____________ going to the game with us. </a:t>
            </a:r>
          </a:p>
          <a:p>
            <a:pPr marL="0" indent="0">
              <a:buNone/>
            </a:pPr>
            <a:r>
              <a:rPr lang="en-US" sz="3200" dirty="0" smtClean="0"/>
              <a:t>8. __________children are the loudest ones!</a:t>
            </a:r>
          </a:p>
          <a:p>
            <a:pPr marL="0" indent="0">
              <a:buNone/>
            </a:pPr>
            <a:r>
              <a:rPr lang="en-US" sz="3200" dirty="0" smtClean="0"/>
              <a:t>9. No one knows who went ____________ first. </a:t>
            </a:r>
          </a:p>
          <a:p>
            <a:pPr marL="0" indent="0">
              <a:buNone/>
            </a:pPr>
            <a:r>
              <a:rPr lang="en-US" sz="3200" dirty="0" smtClean="0"/>
              <a:t>10. I wouldn’t eat __________ pizza if I were you.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163</TotalTime>
  <Words>218</Words>
  <Application>Microsoft Office PowerPoint</Application>
  <PresentationFormat>Custom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Savon</vt:lpstr>
      <vt:lpstr>To, two, too</vt:lpstr>
      <vt:lpstr>To, two, too</vt:lpstr>
      <vt:lpstr>To, too, or two</vt:lpstr>
      <vt:lpstr>Slide 4</vt:lpstr>
    </vt:vector>
  </TitlesOfParts>
  <Company>Austin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To, two, too</dc:title>
  <dc:creator>Jessica Mitchell</dc:creator>
  <cp:lastModifiedBy>Windows User</cp:lastModifiedBy>
  <cp:revision>5</cp:revision>
  <dcterms:created xsi:type="dcterms:W3CDTF">2015-07-14T22:36:51Z</dcterms:created>
  <dcterms:modified xsi:type="dcterms:W3CDTF">2015-09-11T14:19:29Z</dcterms:modified>
</cp:coreProperties>
</file>