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E500E3-9962-4750-9AD0-CDDEB5C125E5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347F6D1-7C0B-414C-99A7-73223BD99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Combining Sentences 1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1-14-15 or 1-15-15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Title the next clean page in the </a:t>
            </a:r>
            <a:r>
              <a:rPr lang="en-US" b="1" dirty="0" smtClean="0"/>
              <a:t>Tools </a:t>
            </a:r>
            <a:r>
              <a:rPr lang="en-US" dirty="0" smtClean="0"/>
              <a:t>Section-</a:t>
            </a:r>
            <a:r>
              <a:rPr lang="en-US" dirty="0" smtClean="0"/>
              <a:t>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First—a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parts of a complete sentence? </a:t>
            </a:r>
          </a:p>
          <a:p>
            <a:r>
              <a:rPr lang="en-US" dirty="0" smtClean="0"/>
              <a:t>Someone or something </a:t>
            </a:r>
            <a:r>
              <a:rPr lang="en-US" i="1" dirty="0" smtClean="0"/>
              <a:t>doing </a:t>
            </a:r>
            <a:r>
              <a:rPr lang="en-US" dirty="0" smtClean="0"/>
              <a:t>something. </a:t>
            </a:r>
          </a:p>
          <a:p>
            <a:r>
              <a:rPr lang="en-US" i="1" dirty="0" smtClean="0"/>
              <a:t>In other words—</a:t>
            </a:r>
            <a:endParaRPr lang="en-US" dirty="0" smtClean="0"/>
          </a:p>
          <a:p>
            <a:r>
              <a:rPr lang="en-US" dirty="0" smtClean="0"/>
              <a:t>A subject (who the sentence is about)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4400" dirty="0" smtClean="0"/>
              <a:t>+</a:t>
            </a:r>
          </a:p>
          <a:p>
            <a:r>
              <a:rPr lang="en-US" dirty="0" smtClean="0"/>
              <a:t>A predicate (what the subject is doing)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Identify the Subject and Predicate of each sentence below.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store clerk gave me some change. </a:t>
            </a:r>
          </a:p>
          <a:p>
            <a:r>
              <a:rPr lang="en-US" dirty="0" smtClean="0"/>
              <a:t>Subject=The store clerk</a:t>
            </a:r>
          </a:p>
          <a:p>
            <a:r>
              <a:rPr lang="en-US" dirty="0" smtClean="0"/>
              <a:t>Predicate=gave me some change.</a:t>
            </a:r>
          </a:p>
          <a:p>
            <a:endParaRPr lang="en-US" dirty="0" smtClean="0"/>
          </a:p>
          <a:p>
            <a:r>
              <a:rPr lang="en-US" dirty="0" smtClean="0"/>
              <a:t>The jacket was too small. </a:t>
            </a:r>
          </a:p>
          <a:p>
            <a:r>
              <a:rPr lang="en-US" dirty="0" smtClean="0"/>
              <a:t>Subject=The jacket</a:t>
            </a:r>
          </a:p>
          <a:p>
            <a:r>
              <a:rPr lang="en-US" dirty="0" smtClean="0"/>
              <a:t>Predicate=was too small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Do the phrases below each contain a subject and a predicate?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Sara’s bus broke down.</a:t>
            </a:r>
          </a:p>
          <a:p>
            <a:r>
              <a:rPr lang="en-US" dirty="0" smtClean="0"/>
              <a:t>It broke down on the freeway.</a:t>
            </a:r>
          </a:p>
          <a:p>
            <a:r>
              <a:rPr lang="en-US" dirty="0" smtClean="0"/>
              <a:t>It broke down near the arena.</a:t>
            </a:r>
          </a:p>
          <a:p>
            <a:endParaRPr lang="en-US" dirty="0" smtClean="0"/>
          </a:p>
          <a:p>
            <a:r>
              <a:rPr lang="en-US" dirty="0" smtClean="0"/>
              <a:t>Yes, these sentences are complete and correct as is. </a:t>
            </a:r>
          </a:p>
          <a:p>
            <a:endParaRPr lang="en-US" dirty="0" smtClean="0"/>
          </a:p>
          <a:p>
            <a:r>
              <a:rPr lang="en-US" dirty="0" smtClean="0"/>
              <a:t>But what would make them better?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to combine them.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Doing so can make our writing more interesting and sophisticated. </a:t>
            </a:r>
            <a:endParaRPr lang="en-US" sz="2000" dirty="0"/>
          </a:p>
        </p:txBody>
      </p:sp>
      <p:pic>
        <p:nvPicPr>
          <p:cNvPr id="1026" name="Picture 2" descr="C:\Users\jmitche2\AppData\Local\Microsoft\Windows\Temporary Internet Files\Content.IE5\1B0YDRST\MP90044217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4888819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let’s look at those sentences again.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Sara’s bus broke down.</a:t>
            </a:r>
          </a:p>
          <a:p>
            <a:r>
              <a:rPr lang="en-US" dirty="0" smtClean="0"/>
              <a:t>It broke down on the freeway.</a:t>
            </a:r>
          </a:p>
          <a:p>
            <a:r>
              <a:rPr lang="en-US" dirty="0" smtClean="0"/>
              <a:t>It broke down near the arena.</a:t>
            </a:r>
          </a:p>
          <a:p>
            <a:endParaRPr lang="en-US" dirty="0" smtClean="0"/>
          </a:p>
          <a:p>
            <a:r>
              <a:rPr lang="en-US" dirty="0" smtClean="0"/>
              <a:t>After combining, our new sentence could be—</a:t>
            </a:r>
          </a:p>
          <a:p>
            <a:r>
              <a:rPr lang="en-US" dirty="0" smtClean="0"/>
              <a:t>Sara’s bus broke down on the freeway near the arena.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the sentences below.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Example</a:t>
            </a:r>
          </a:p>
          <a:p>
            <a:r>
              <a:rPr lang="en-US" dirty="0" smtClean="0"/>
              <a:t>Josh has a train set with 80 feet of tracks.</a:t>
            </a:r>
          </a:p>
          <a:p>
            <a:r>
              <a:rPr lang="en-US" dirty="0" smtClean="0"/>
              <a:t>The train set is electric.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Answer</a:t>
            </a:r>
          </a:p>
          <a:p>
            <a:pPr>
              <a:buNone/>
            </a:pPr>
            <a:r>
              <a:rPr lang="en-US" dirty="0" smtClean="0"/>
              <a:t>Josh has an electric train set with 80 feet of tracks.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On </a:t>
            </a:r>
            <a:r>
              <a:rPr lang="en-US" sz="2800" smtClean="0"/>
              <a:t>your paper, combine </a:t>
            </a:r>
            <a:r>
              <a:rPr lang="en-US" sz="2800" dirty="0" smtClean="0"/>
              <a:t>the sentences in each set to create one sentence for each number.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82930" indent="-514350">
              <a:buAutoNum type="arabicPeriod"/>
            </a:pPr>
            <a:r>
              <a:rPr lang="en-US" dirty="0" smtClean="0"/>
              <a:t>A tow truck pulled the bus. The tow truck went to the garage. The garage was across town.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2. Our neighbor was the first one on the scene. She is a paramedic. 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3. Arthur asked a question. The teacher couldn’t answer it. 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4. Did you see the exam schedule? It is on the bulletin board. 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5. The tide came up. It washed away our sand castle. It was  a huge sand castle.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336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Combining Sentences 1 1-14-15 or 1-15-15 </vt:lpstr>
      <vt:lpstr>First—a review</vt:lpstr>
      <vt:lpstr>Identify the Subject and Predicate of each sentence below. </vt:lpstr>
      <vt:lpstr>Do the phrases below each contain a subject and a predicate?   </vt:lpstr>
      <vt:lpstr>Let’s try to combine them.</vt:lpstr>
      <vt:lpstr>So let’s look at those sentences again.</vt:lpstr>
      <vt:lpstr>Combine the sentences below. </vt:lpstr>
      <vt:lpstr>On your paper, combine the sentences in each set to create one sentence for each number.  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Sentences 1 9-20-13 or 9-23-13</dc:title>
  <dc:creator>Windows User</dc:creator>
  <cp:lastModifiedBy>Windows User</cp:lastModifiedBy>
  <cp:revision>14</cp:revision>
  <dcterms:created xsi:type="dcterms:W3CDTF">2013-09-19T19:12:52Z</dcterms:created>
  <dcterms:modified xsi:type="dcterms:W3CDTF">2015-01-09T17:08:04Z</dcterms:modified>
</cp:coreProperties>
</file>