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23E04DC-E3D9-4FE4-B541-0AC41F1BA68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9D50F8-0E41-4EF8-A64A-E3ED35287C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dSORiSaRW8" TargetMode="External"/><Relationship Id="rId2" Type="http://schemas.openxmlformats.org/officeDocument/2006/relationships/hyperlink" Target="https://www.youtube.com/watch?v=TRTkCHE1sS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QkDOs-Et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hVu9kCdA1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BZp2dxpwF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gclips.com/movie-clips/identity-thief/wrongfully-accused?play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8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 Section 10/14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Motivation Chart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221217"/>
              </p:ext>
            </p:extLst>
          </p:nvPr>
        </p:nvGraphicFramePr>
        <p:xfrm>
          <a:off x="685800" y="2971800"/>
          <a:ext cx="76962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819150">
                <a:tc>
                  <a:txBody>
                    <a:bodyPr/>
                    <a:lstStyle/>
                    <a:p>
                      <a:r>
                        <a:rPr lang="en-US" dirty="0" smtClean="0"/>
                        <a:t>Who?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</a:t>
                      </a:r>
                      <a:r>
                        <a:rPr lang="en-US" baseline="0" dirty="0" smtClean="0"/>
                        <a:t> What?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91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28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Veruca</a:t>
            </a:r>
            <a:r>
              <a:rPr lang="en-US" dirty="0" smtClean="0">
                <a:hlinkClick r:id="rId2"/>
              </a:rPr>
              <a:t> Salt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Augustus </a:t>
            </a:r>
            <a:r>
              <a:rPr lang="en-US" dirty="0" err="1" smtClean="0">
                <a:hlinkClick r:id="rId3"/>
              </a:rPr>
              <a:t>Gloop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Violet </a:t>
            </a:r>
            <a:r>
              <a:rPr lang="en-US" dirty="0" err="1" smtClean="0">
                <a:hlinkClick r:id="rId4"/>
              </a:rPr>
              <a:t>Beuaregarde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Willy </a:t>
            </a:r>
            <a:r>
              <a:rPr lang="en-US" i="1" dirty="0" err="1" smtClean="0"/>
              <a:t>Wonka</a:t>
            </a:r>
            <a:r>
              <a:rPr lang="en-US" i="1" dirty="0" smtClean="0"/>
              <a:t> and the Chocolate Factory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186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Mr. </a:t>
            </a:r>
            <a:r>
              <a:rPr lang="en-US" dirty="0" err="1" smtClean="0">
                <a:hlinkClick r:id="rId2"/>
              </a:rPr>
              <a:t>Krabs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Spongebob</a:t>
            </a:r>
            <a:r>
              <a:rPr lang="en-US" i="1" dirty="0" smtClean="0"/>
              <a:t> </a:t>
            </a:r>
            <a:r>
              <a:rPr lang="en-US" i="1" dirty="0" err="1" smtClean="0"/>
              <a:t>Squarepants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729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Ariel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Little Mermaid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4801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Sandy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Identity Thief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42604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</TotalTime>
  <Words>38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Greed</vt:lpstr>
      <vt:lpstr>Character Motivation Chart</vt:lpstr>
      <vt:lpstr>Willy Wonka and the Chocolate Factory</vt:lpstr>
      <vt:lpstr>Spongebob Squarepants</vt:lpstr>
      <vt:lpstr>The Little Mermaid</vt:lpstr>
      <vt:lpstr>Identity Thief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Greed</dc:title>
  <dc:creator>Windows User</dc:creator>
  <cp:lastModifiedBy>Windows User</cp:lastModifiedBy>
  <cp:revision>3</cp:revision>
  <dcterms:created xsi:type="dcterms:W3CDTF">2014-10-14T14:17:54Z</dcterms:created>
  <dcterms:modified xsi:type="dcterms:W3CDTF">2014-10-14T14:42:38Z</dcterms:modified>
</cp:coreProperties>
</file>