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4596-F104-4535-B57A-E46C8B5C76D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A084596-F104-4535-B57A-E46C8B5C76D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4E88C5-B80E-4152-AB6E-008EA62A5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Sentence Types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your own compound-complex sentence about this picture: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133600"/>
            <a:ext cx="47625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80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vs. Dependent </a:t>
            </a:r>
            <a:r>
              <a:rPr lang="en-US" dirty="0" smtClean="0"/>
              <a:t>Clauses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Clauses</a:t>
            </a:r>
          </a:p>
          <a:p>
            <a:pPr lvl="1"/>
            <a:r>
              <a:rPr lang="en-US" dirty="0" smtClean="0"/>
              <a:t>Subject </a:t>
            </a:r>
          </a:p>
          <a:p>
            <a:pPr lvl="1"/>
            <a:r>
              <a:rPr lang="en-US" dirty="0" smtClean="0"/>
              <a:t>Verb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omplete thought</a:t>
            </a:r>
          </a:p>
          <a:p>
            <a:r>
              <a:rPr lang="en-US" dirty="0" smtClean="0"/>
              <a:t>Dependent Clauses</a:t>
            </a:r>
          </a:p>
          <a:p>
            <a:pPr lvl="1"/>
            <a:r>
              <a:rPr lang="en-US" dirty="0" smtClean="0"/>
              <a:t>Subject</a:t>
            </a:r>
          </a:p>
          <a:p>
            <a:pPr lvl="1"/>
            <a:r>
              <a:rPr lang="en-US" dirty="0" smtClean="0"/>
              <a:t>Verb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ncomplete thought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Sentences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sentence contains only one independent clause and no dependent clauses.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Coffee is delicious.</a:t>
            </a:r>
          </a:p>
          <a:p>
            <a:pPr lvl="1"/>
            <a:r>
              <a:rPr lang="en-US" dirty="0" smtClean="0"/>
              <a:t>I love reading books and watching television. </a:t>
            </a:r>
          </a:p>
          <a:p>
            <a:pPr lvl="1"/>
            <a:r>
              <a:rPr lang="en-US" dirty="0" smtClean="0"/>
              <a:t>Lessons about grammar fascinate boys and girls.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your own simple sentence about this picture: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76400"/>
            <a:ext cx="3714750" cy="4254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86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 two or more independent clauses.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 love answering questions about English; your curiosity is wonderful.</a:t>
            </a:r>
          </a:p>
          <a:p>
            <a:pPr lvl="1"/>
            <a:r>
              <a:rPr lang="en-US" dirty="0" smtClean="0"/>
              <a:t>Popeye’s is okay, but Chick-</a:t>
            </a:r>
            <a:r>
              <a:rPr lang="en-US" dirty="0" err="1" smtClean="0"/>
              <a:t>fil</a:t>
            </a:r>
            <a:r>
              <a:rPr lang="en-US" dirty="0" smtClean="0"/>
              <a:t>-a is the best. </a:t>
            </a:r>
          </a:p>
          <a:p>
            <a:pPr lvl="1"/>
            <a:r>
              <a:rPr lang="en-US" dirty="0" smtClean="0"/>
              <a:t>I want you all to become great writers; therefore, it is important that you learn the rules of grammar. </a:t>
            </a:r>
          </a:p>
        </p:txBody>
      </p:sp>
    </p:spTree>
    <p:extLst>
      <p:ext uri="{BB962C8B-B14F-4D97-AF65-F5344CB8AC3E}">
        <p14:creationId xmlns:p14="http://schemas.microsoft.com/office/powerpoint/2010/main" val="1020852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your own compound sentence about this picture: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0238"/>
            <a:ext cx="6877494" cy="404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360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complex sentence has one independent clause and one dependent clause.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 like coming to Austin High because we have so much tradition.</a:t>
            </a:r>
          </a:p>
          <a:p>
            <a:pPr lvl="1"/>
            <a:r>
              <a:rPr lang="en-US" dirty="0" smtClean="0"/>
              <a:t>When I sit in English class, my eyelids start to weigh a thousand pounds. </a:t>
            </a:r>
          </a:p>
          <a:p>
            <a:pPr lvl="1"/>
            <a:r>
              <a:rPr lang="en-US" dirty="0" smtClean="0"/>
              <a:t>I read </a:t>
            </a:r>
            <a:r>
              <a:rPr lang="en-US" i="1" dirty="0" smtClean="0"/>
              <a:t>To Kill A Mockingbird</a:t>
            </a:r>
            <a:r>
              <a:rPr lang="en-US" dirty="0" smtClean="0"/>
              <a:t>, which Harper Lee wrote.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3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your own complex sentence about this picture: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3186113" cy="448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036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Compound-Complex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compound-complex sentence has two or more independent clauses and at least one dependent clause.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Because she arrived first, Kirsten was in charge of the room, but she left it unattended. </a:t>
            </a:r>
          </a:p>
          <a:p>
            <a:pPr lvl="1"/>
            <a:r>
              <a:rPr lang="en-US" smtClean="0"/>
              <a:t>We </a:t>
            </a:r>
            <a:r>
              <a:rPr lang="en-US" dirty="0" smtClean="0"/>
              <a:t>try to make grammar fun, but the students, who don’t care much for school anyway, just groan whenever there is a grammar lesson.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64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</TotalTime>
  <Words>272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Sentence Types</vt:lpstr>
      <vt:lpstr>Independent vs. Dependent Clauses Reminder</vt:lpstr>
      <vt:lpstr>Simple Sentences</vt:lpstr>
      <vt:lpstr>Write your own simple sentence about this picture:</vt:lpstr>
      <vt:lpstr>Compound Sentences</vt:lpstr>
      <vt:lpstr>Write your own compound sentence about this picture:</vt:lpstr>
      <vt:lpstr>Complex Sentences</vt:lpstr>
      <vt:lpstr>Write your own complex sentence about this picture:</vt:lpstr>
      <vt:lpstr>Compound-Complex Sentences</vt:lpstr>
      <vt:lpstr>Write your own compound-complex sentence about this picture: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Dependent Versus Independent Clauses</dc:title>
  <dc:creator>Kat Kelley</dc:creator>
  <cp:lastModifiedBy>Windows User</cp:lastModifiedBy>
  <cp:revision>7</cp:revision>
  <dcterms:created xsi:type="dcterms:W3CDTF">2011-10-03T22:54:21Z</dcterms:created>
  <dcterms:modified xsi:type="dcterms:W3CDTF">2016-10-05T16:33:31Z</dcterms:modified>
</cp:coreProperties>
</file>