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9/30/2015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Then and Than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Rule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35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Then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Refers to something happening after something else</a:t>
            </a:r>
          </a:p>
          <a:p>
            <a:r>
              <a:rPr lang="en-US" dirty="0" smtClean="0"/>
              <a:t>Can be replaced with “now” and the sentence would still sound ok. </a:t>
            </a:r>
          </a:p>
          <a:p>
            <a:r>
              <a:rPr lang="en-US" dirty="0" smtClean="0"/>
              <a:t>We left right </a:t>
            </a:r>
            <a:r>
              <a:rPr lang="en-US" u="sng" dirty="0" smtClean="0"/>
              <a:t>then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Can you think of another example?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Than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Used when making a comparison</a:t>
            </a:r>
          </a:p>
          <a:p>
            <a:r>
              <a:rPr lang="en-US" dirty="0" smtClean="0"/>
              <a:t>Can be replaced with “more than” and the sentence would still mean the same thing. </a:t>
            </a:r>
          </a:p>
          <a:p>
            <a:r>
              <a:rPr lang="en-US" dirty="0" smtClean="0"/>
              <a:t>She is taller</a:t>
            </a:r>
            <a:r>
              <a:rPr lang="en-US" u="sng" dirty="0" smtClean="0"/>
              <a:t> than </a:t>
            </a:r>
            <a:r>
              <a:rPr lang="en-US" dirty="0" smtClean="0"/>
              <a:t>I am. </a:t>
            </a:r>
          </a:p>
          <a:p>
            <a:r>
              <a:rPr lang="en-US" dirty="0" smtClean="0"/>
              <a:t>Can you think of another example?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75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He will go to English;  _________ he will go to Algebra. </a:t>
            </a:r>
          </a:p>
          <a:p>
            <a:r>
              <a:rPr lang="en-US" dirty="0" smtClean="0"/>
              <a:t>2. I like chocolate ice cream more ________ vanilla ice cream. </a:t>
            </a:r>
          </a:p>
          <a:p>
            <a:r>
              <a:rPr lang="en-US" dirty="0" smtClean="0"/>
              <a:t>3. The class was more talkative ________ it had ever been. </a:t>
            </a:r>
          </a:p>
          <a:p>
            <a:r>
              <a:rPr lang="en-US" dirty="0" smtClean="0"/>
              <a:t>4. The work was Jay’s, but he had been absent for more ____________ two weeks. </a:t>
            </a:r>
          </a:p>
          <a:p>
            <a:r>
              <a:rPr lang="en-US" dirty="0" smtClean="0"/>
              <a:t>5. If she doesn’t respond to your text, ________ you will know how she feels.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000" dirty="0" smtClean="0"/>
              <a:t>Then=refers to something happening next; can be replaced with “now”</a:t>
            </a:r>
          </a:p>
          <a:p>
            <a:r>
              <a:rPr lang="en-US" sz="2000" dirty="0" smtClean="0"/>
              <a:t>Than=making a comparison; can be replaced with “more than”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401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971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Review: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69848" y="1081825"/>
            <a:ext cx="10058400" cy="5090375"/>
          </a:xfrm>
        </p:spPr>
        <p:txBody>
          <a:bodyPr numCol="3"/>
          <a:lstStyle/>
          <a:p>
            <a:pPr marL="0" indent="0">
              <a:buNone/>
            </a:pPr>
            <a:r>
              <a:rPr lang="en-US" dirty="0" smtClean="0"/>
              <a:t>Choose </a:t>
            </a:r>
            <a:r>
              <a:rPr lang="en-US" i="1" dirty="0" smtClean="0"/>
              <a:t>to, too, </a:t>
            </a:r>
            <a:r>
              <a:rPr lang="en-US" dirty="0" smtClean="0"/>
              <a:t>or </a:t>
            </a:r>
            <a:r>
              <a:rPr lang="en-US" i="1" dirty="0" smtClean="0"/>
              <a:t>two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6. I went _____ visit my family this summer.</a:t>
            </a:r>
          </a:p>
          <a:p>
            <a:r>
              <a:rPr lang="en-US" dirty="0" smtClean="0"/>
              <a:t>7. The days went by _______ fast. </a:t>
            </a:r>
          </a:p>
          <a:p>
            <a:r>
              <a:rPr lang="en-US" dirty="0" smtClean="0"/>
              <a:t>8. I only saw _______ cousins. </a:t>
            </a:r>
          </a:p>
          <a:p>
            <a:r>
              <a:rPr lang="en-US" dirty="0" smtClean="0"/>
              <a:t>9. _______ days later, they flew ______ Michigan.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Choose </a:t>
            </a:r>
            <a:r>
              <a:rPr lang="en-US" i="1" dirty="0" smtClean="0"/>
              <a:t>their, there, </a:t>
            </a:r>
            <a:r>
              <a:rPr lang="en-US" dirty="0" smtClean="0"/>
              <a:t>or </a:t>
            </a:r>
            <a:r>
              <a:rPr lang="en-US" i="1" dirty="0" smtClean="0"/>
              <a:t>they’re</a:t>
            </a:r>
          </a:p>
          <a:p>
            <a:r>
              <a:rPr lang="en-US" dirty="0" smtClean="0"/>
              <a:t>10. ________ burgers are the best in town!</a:t>
            </a:r>
          </a:p>
          <a:p>
            <a:r>
              <a:rPr lang="en-US" dirty="0" smtClean="0"/>
              <a:t>11. Did you go ______ for the show? </a:t>
            </a:r>
          </a:p>
          <a:p>
            <a:r>
              <a:rPr lang="en-US" dirty="0" smtClean="0"/>
              <a:t>12. _________ going to laugh so loud at this one. </a:t>
            </a:r>
          </a:p>
          <a:p>
            <a:r>
              <a:rPr lang="en-US" dirty="0" smtClean="0"/>
              <a:t>13. ________ are two books on the table.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Choose </a:t>
            </a:r>
            <a:r>
              <a:rPr lang="en-US" i="1" dirty="0" smtClean="0"/>
              <a:t>it’s </a:t>
            </a:r>
            <a:r>
              <a:rPr lang="en-US" dirty="0" smtClean="0"/>
              <a:t>or </a:t>
            </a:r>
            <a:r>
              <a:rPr lang="en-US" i="1" dirty="0" smtClean="0"/>
              <a:t>its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</a:t>
            </a:r>
            <a:r>
              <a:rPr lang="en-US" dirty="0" smtClean="0"/>
              <a:t>. ______ so great that all the students brought their homework. </a:t>
            </a:r>
          </a:p>
          <a:p>
            <a:pPr marL="0" indent="0">
              <a:buNone/>
            </a:pPr>
            <a:r>
              <a:rPr lang="en-US" dirty="0" smtClean="0"/>
              <a:t>15. ________ raining so hard outside right now. </a:t>
            </a:r>
          </a:p>
          <a:p>
            <a:pPr marL="0" indent="0">
              <a:buNone/>
            </a:pPr>
            <a:r>
              <a:rPr lang="en-US" dirty="0" smtClean="0"/>
              <a:t>16. ______ leaves fall off every autumn.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231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1432</TotalTime>
  <Words>321</Words>
  <Application>Microsoft Office PowerPoint</Application>
  <PresentationFormat>Custom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Wood Type</vt:lpstr>
      <vt:lpstr>Then and Than</vt:lpstr>
      <vt:lpstr>What’s the Difference? </vt:lpstr>
      <vt:lpstr>Practice!</vt:lpstr>
      <vt:lpstr>Review: 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Then and Than</dc:title>
  <dc:creator>Jessica Mitchell</dc:creator>
  <cp:lastModifiedBy>Windows User</cp:lastModifiedBy>
  <cp:revision>143</cp:revision>
  <dcterms:created xsi:type="dcterms:W3CDTF">2015-07-15T01:47:56Z</dcterms:created>
  <dcterms:modified xsi:type="dcterms:W3CDTF">2015-10-01T15:00:56Z</dcterms:modified>
</cp:coreProperties>
</file>