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B273983-4280-4E3E-A198-5502866D2A00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A69AEC3-2A40-4813-84AD-3C8B2F0F6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Pearl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Chapter 5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695291"/>
              </p:ext>
            </p:extLst>
          </p:nvPr>
        </p:nvGraphicFramePr>
        <p:xfrm>
          <a:off x="1066800" y="2362200"/>
          <a:ext cx="6781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068"/>
                <a:gridCol w="3820732"/>
              </a:tblGrid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Defined in the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life on earth can be credited to </a:t>
                      </a:r>
                      <a:r>
                        <a:rPr lang="en-US" u="sng" dirty="0" smtClean="0"/>
                        <a:t>photosynthesis</a:t>
                      </a:r>
                      <a:r>
                        <a:rPr lang="en-US" u="none" dirty="0" smtClean="0"/>
                        <a:t>,</a:t>
                      </a:r>
                      <a:r>
                        <a:rPr lang="en-US" u="none" baseline="0" dirty="0" smtClean="0"/>
                        <a:t> where plants convert sunlight into food.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Given</a:t>
                      </a:r>
                      <a:r>
                        <a:rPr lang="en-US" baseline="0" dirty="0" smtClean="0"/>
                        <a:t> in the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is so </a:t>
                      </a:r>
                      <a:r>
                        <a:rPr lang="en-US" u="sng" dirty="0" smtClean="0"/>
                        <a:t>opinionated</a:t>
                      </a:r>
                      <a:r>
                        <a:rPr lang="en-US" u="none" dirty="0" smtClean="0"/>
                        <a:t> that</a:t>
                      </a:r>
                      <a:r>
                        <a:rPr lang="en-US" u="none" baseline="0" dirty="0" smtClean="0"/>
                        <a:t> he won’t even consider the ideas or suggestions of others.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 the Word</a:t>
                      </a:r>
                      <a:r>
                        <a:rPr lang="en-US" baseline="0" dirty="0" smtClean="0"/>
                        <a:t> for a Good 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Why’d you do it? I didn’t </a:t>
                      </a:r>
                      <a:r>
                        <a:rPr lang="en-US" u="sng" dirty="0" smtClean="0"/>
                        <a:t>aim </a:t>
                      </a:r>
                      <a:r>
                        <a:rPr lang="en-US" u="none" dirty="0" smtClean="0"/>
                        <a:t>to.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1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014212"/>
              </p:ext>
            </p:extLst>
          </p:nvPr>
        </p:nvGraphicFramePr>
        <p:xfrm>
          <a:off x="1066800" y="2362200"/>
          <a:ext cx="6781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068"/>
                <a:gridCol w="3820732"/>
              </a:tblGrid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Renamed in the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bent down enough to permit him to </a:t>
                      </a:r>
                      <a:r>
                        <a:rPr lang="en-US" u="sng" dirty="0" smtClean="0"/>
                        <a:t>stoop</a:t>
                      </a:r>
                      <a:r>
                        <a:rPr lang="en-US" u="none" dirty="0" smtClean="0"/>
                        <a:t> and pick up her purse.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 Named in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 driving steadily  in</a:t>
                      </a:r>
                      <a:r>
                        <a:rPr lang="en-US" baseline="0" dirty="0" smtClean="0"/>
                        <a:t> her lane, she </a:t>
                      </a:r>
                      <a:r>
                        <a:rPr lang="en-US" u="sng" baseline="0" dirty="0" smtClean="0"/>
                        <a:t>careened</a:t>
                      </a:r>
                      <a:r>
                        <a:rPr lang="en-US" u="none" baseline="0" dirty="0" smtClean="0"/>
                        <a:t> over the curb. 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Prefix-root-suffix</a:t>
                      </a:r>
                      <a:r>
                        <a:rPr lang="en-US" baseline="0" dirty="0" smtClean="0"/>
                        <a:t> Clues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 anger </a:t>
                      </a:r>
                      <a:r>
                        <a:rPr lang="en-US" u="sng" dirty="0" smtClean="0"/>
                        <a:t>subsided</a:t>
                      </a:r>
                      <a:r>
                        <a:rPr lang="en-US" u="none" dirty="0" smtClean="0"/>
                        <a:t> in a few minutes.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8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The Pearl</a:t>
            </a:r>
            <a:r>
              <a:rPr lang="en-US" dirty="0" smtClean="0"/>
              <a:t>: Vocabulary Ch. 5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405045"/>
              </p:ext>
            </p:extLst>
          </p:nvPr>
        </p:nvGraphicFramePr>
        <p:xfrm>
          <a:off x="990600" y="13716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949576"/>
              </a:tblGrid>
              <a:tr h="570831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Word</a:t>
                      </a:r>
                      <a:r>
                        <a:rPr lang="en-US" u="none" baseline="0" dirty="0" smtClean="0"/>
                        <a:t> in Context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 Clue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1794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Her arm was up to throw when he leaped at her and caught her arm and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wrenched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pearl from her.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the quality of woman, the reason, the caution, the sense of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preservation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could cut through Kino’s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manness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save them all.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The Pearl</a:t>
            </a:r>
            <a:r>
              <a:rPr lang="en-US" dirty="0" smtClean="0"/>
              <a:t>: Vocabulary Ch. 5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902061"/>
              </p:ext>
            </p:extLst>
          </p:nvPr>
        </p:nvGraphicFramePr>
        <p:xfrm>
          <a:off x="990600" y="1371600"/>
          <a:ext cx="7467600" cy="471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133600"/>
                <a:gridCol w="2514600"/>
              </a:tblGrid>
              <a:tr h="570831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Word</a:t>
                      </a:r>
                      <a:r>
                        <a:rPr lang="en-US" u="none" baseline="0" dirty="0" smtClean="0"/>
                        <a:t> in Context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 Clue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1794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Kino moved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sluggishly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arms and legs stirred like a crushed bug, and a thick muttering came from his mouth.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heard the cries of warning from their friends, and the shrill,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keening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cry of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Apolonia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as she raised a formal lament for the dead of the family.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3162</TotalTime>
  <Words>250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The Pearl  Chapter 5</vt:lpstr>
      <vt:lpstr>Context Clue Strategies</vt:lpstr>
      <vt:lpstr>Context Clue Strategies</vt:lpstr>
      <vt:lpstr>The Pearl: Vocabulary Ch. 5</vt:lpstr>
      <vt:lpstr>The Pearl: Vocabulary Ch. 5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Pearl  Chapter 3</dc:title>
  <dc:creator>Windows User</dc:creator>
  <cp:lastModifiedBy>Windows User</cp:lastModifiedBy>
  <cp:revision>252</cp:revision>
  <dcterms:created xsi:type="dcterms:W3CDTF">2014-09-15T14:29:29Z</dcterms:created>
  <dcterms:modified xsi:type="dcterms:W3CDTF">2015-09-24T20:20:14Z</dcterms:modified>
</cp:coreProperties>
</file>