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B84-E89C-49F3-BF19-85493F06DBC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0AB6DE-7B22-4D5A-8864-F50A4277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B84-E89C-49F3-BF19-85493F06DBC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6DE-7B22-4D5A-8864-F50A4277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B84-E89C-49F3-BF19-85493F06DBC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6DE-7B22-4D5A-8864-F50A4277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B84-E89C-49F3-BF19-85493F06DBC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0AB6DE-7B22-4D5A-8864-F50A4277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B84-E89C-49F3-BF19-85493F06DBC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6DE-7B22-4D5A-8864-F50A4277ED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B84-E89C-49F3-BF19-85493F06DBC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6DE-7B22-4D5A-8864-F50A4277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B84-E89C-49F3-BF19-85493F06DBC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F0AB6DE-7B22-4D5A-8864-F50A4277ED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B84-E89C-49F3-BF19-85493F06DBC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6DE-7B22-4D5A-8864-F50A4277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B84-E89C-49F3-BF19-85493F06DBC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6DE-7B22-4D5A-8864-F50A4277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B84-E89C-49F3-BF19-85493F06DBC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6DE-7B22-4D5A-8864-F50A4277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B84-E89C-49F3-BF19-85493F06DBC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6DE-7B22-4D5A-8864-F50A4277ED4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C01B84-E89C-49F3-BF19-85493F06DBC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0AB6DE-7B22-4D5A-8864-F50A4277ED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Expanding SENTENCES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Tools Section </a:t>
            </a:r>
            <a:r>
              <a:rPr lang="en-US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would you describe the sentence below?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bought some things at the store.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Deser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343400"/>
            <a:ext cx="8077200" cy="838200"/>
          </a:xfrm>
        </p:spPr>
        <p:txBody>
          <a:bodyPr>
            <a:noAutofit/>
          </a:bodyPr>
          <a:lstStyle/>
          <a:p>
            <a:r>
              <a:rPr lang="en-US" sz="1600" b="0" dirty="0" smtClean="0"/>
              <a:t>Like this desert, that sentence was dry! </a:t>
            </a:r>
            <a:r>
              <a:rPr lang="en-US" sz="1600" b="0" dirty="0" smtClean="0">
                <a:sym typeface="Wingdings" pitchFamily="2" charset="2"/>
              </a:rPr>
              <a:t></a:t>
            </a:r>
            <a:r>
              <a:rPr lang="en-US" sz="1600" b="0" dirty="0" smtClean="0"/>
              <a:t>  </a:t>
            </a:r>
            <a:endParaRPr lang="en-US" sz="1600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029200"/>
            <a:ext cx="8001000" cy="1828800"/>
          </a:xfrm>
        </p:spPr>
        <p:txBody>
          <a:bodyPr>
            <a:noAutofit/>
          </a:bodyPr>
          <a:lstStyle/>
          <a:p>
            <a:r>
              <a:rPr lang="en-US" b="1" dirty="0" smtClean="0"/>
              <a:t>What specific things could we add to make this sentence more informative to the reader?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When did you buy some things?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did you buy?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store did you go to?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Goal is to write sentences that give significant details to your readers in a clear, concise manner.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Dry Sentence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Expanded Sentence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 bought some things at the store.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Last night I bought squash, ice cream, and bananas at the new H-E-B in the Mueller Development.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 build="p"/>
      <p:bldP spid="7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heart!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Composing concise yet adequately informative sentences take PRACTICE!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this example--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chorus was preparing for a concert.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Now, let’s add a word or words that describe what kind of chorus.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school chorus was preparing for a concert.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Let’s also add a word or words that describe which concert.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school chorus was preparing for the Spring concert.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Now, in your raw book, Expand upon the following sentences: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 pioneer family settled there.</a:t>
            </a:r>
          </a:p>
          <a:p>
            <a:pPr>
              <a:buNone/>
            </a:pPr>
            <a:r>
              <a:rPr lang="en-US" sz="2800" dirty="0" smtClean="0"/>
              <a:t>Add your own words that tell </a:t>
            </a:r>
            <a:r>
              <a:rPr lang="en-US" sz="2800" i="1" dirty="0" smtClean="0"/>
              <a:t>where</a:t>
            </a:r>
            <a:r>
              <a:rPr lang="en-US" sz="2800" dirty="0" smtClean="0"/>
              <a:t> they settled.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b="1" dirty="0" smtClean="0"/>
              <a:t>The first thing they did was to build a cabin.</a:t>
            </a:r>
          </a:p>
          <a:p>
            <a:pPr>
              <a:buNone/>
            </a:pPr>
            <a:r>
              <a:rPr lang="en-US" sz="2800" dirty="0" smtClean="0"/>
              <a:t>Add your own words that tell </a:t>
            </a:r>
            <a:r>
              <a:rPr lang="en-US" sz="2800" i="1" dirty="0" smtClean="0"/>
              <a:t>where </a:t>
            </a:r>
            <a:r>
              <a:rPr lang="en-US" sz="2800" dirty="0" smtClean="0"/>
              <a:t>they built their cabin. </a:t>
            </a:r>
          </a:p>
          <a:p>
            <a:pPr>
              <a:buNone/>
            </a:pPr>
            <a:r>
              <a:rPr lang="en-US" sz="2800" dirty="0" smtClean="0"/>
              <a:t>Add your own word or words that describe the cabin.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b="1" dirty="0" smtClean="0"/>
              <a:t>The family constructed the cabin out of logs. </a:t>
            </a:r>
          </a:p>
          <a:p>
            <a:pPr>
              <a:buNone/>
            </a:pPr>
            <a:r>
              <a:rPr lang="en-US" sz="2600" dirty="0" smtClean="0"/>
              <a:t>Add your own words that tell </a:t>
            </a:r>
            <a:r>
              <a:rPr lang="en-US" sz="2600" i="1" dirty="0" smtClean="0"/>
              <a:t>where </a:t>
            </a:r>
            <a:r>
              <a:rPr lang="en-US" sz="2600" dirty="0" smtClean="0"/>
              <a:t>the logs came from. 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b="1" dirty="0" smtClean="0"/>
              <a:t>They filled the cracks with moss and clay. </a:t>
            </a:r>
          </a:p>
          <a:p>
            <a:pPr>
              <a:buNone/>
            </a:pPr>
            <a:r>
              <a:rPr lang="en-US" sz="2600" dirty="0" smtClean="0"/>
              <a:t>Add your own words that tell </a:t>
            </a:r>
            <a:r>
              <a:rPr lang="en-US" sz="2600" i="1" dirty="0" smtClean="0"/>
              <a:t>where </a:t>
            </a:r>
            <a:r>
              <a:rPr lang="en-US" sz="2600" dirty="0" smtClean="0"/>
              <a:t>the cracks were.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295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Expanding SENTENCES </vt:lpstr>
      <vt:lpstr>I bought some things at the store.</vt:lpstr>
      <vt:lpstr>Like this desert, that sentence was dry!   </vt:lpstr>
      <vt:lpstr>Your Goal is to write sentences that give significant details to your readers in a clear, concise manner. </vt:lpstr>
      <vt:lpstr>Composing concise yet adequately informative sentences take PRACTICE! </vt:lpstr>
      <vt:lpstr>Let’s look at this example--</vt:lpstr>
      <vt:lpstr>Now, in your raw book, Expand upon the following sentences:</vt:lpstr>
    </vt:vector>
  </TitlesOfParts>
  <Company>Austin Independent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SENTENCES 2</dc:title>
  <dc:creator>Windows User</dc:creator>
  <cp:lastModifiedBy>Windows User</cp:lastModifiedBy>
  <cp:revision>9</cp:revision>
  <dcterms:created xsi:type="dcterms:W3CDTF">2013-10-09T18:54:41Z</dcterms:created>
  <dcterms:modified xsi:type="dcterms:W3CDTF">2015-01-09T17:11:16Z</dcterms:modified>
</cp:coreProperties>
</file>