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It’s and Its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Grammar Rule #3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4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what’s the difference?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 a contraction for “it is”</a:t>
            </a:r>
          </a:p>
          <a:p>
            <a:r>
              <a:rPr lang="en-US" dirty="0" smtClean="0"/>
              <a:t>It’s time to go home now.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Shows possession, like “his”</a:t>
            </a:r>
          </a:p>
          <a:p>
            <a:r>
              <a:rPr lang="en-US" dirty="0" smtClean="0"/>
              <a:t>The computer was broken, but its monitor still worked fine.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1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Practice Time!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_______ cold outside. </a:t>
            </a:r>
          </a:p>
          <a:p>
            <a:r>
              <a:rPr lang="en-US" dirty="0" smtClean="0"/>
              <a:t>2. The shoe was missing ______ heel. </a:t>
            </a:r>
          </a:p>
          <a:p>
            <a:r>
              <a:rPr lang="en-US" dirty="0" smtClean="0"/>
              <a:t>3. How many of _____ eggs fell from the bird’s nest? </a:t>
            </a:r>
          </a:p>
          <a:p>
            <a:r>
              <a:rPr lang="en-US" dirty="0" smtClean="0"/>
              <a:t>4. ______ not like you to lie. </a:t>
            </a:r>
          </a:p>
          <a:p>
            <a:r>
              <a:rPr lang="en-US" dirty="0" smtClean="0"/>
              <a:t>5. I know ______ easy to get them confused, but you must try to remember the difference.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It’s= it is</a:t>
            </a:r>
          </a:p>
          <a:p>
            <a:r>
              <a:rPr lang="en-US" sz="4800" dirty="0" smtClean="0"/>
              <a:t>Its=his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1921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review of #1 and #2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i="1" dirty="0" smtClean="0"/>
              <a:t>their, there</a:t>
            </a:r>
            <a:r>
              <a:rPr lang="en-US" dirty="0" smtClean="0"/>
              <a:t>, or </a:t>
            </a:r>
            <a:r>
              <a:rPr lang="en-US" i="1" dirty="0" smtClean="0"/>
              <a:t>they’re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6. _______ not going to believe this!</a:t>
            </a:r>
          </a:p>
          <a:p>
            <a:r>
              <a:rPr lang="en-US" dirty="0" smtClean="0"/>
              <a:t>7. ________ car was not in the driveway. </a:t>
            </a:r>
          </a:p>
          <a:p>
            <a:r>
              <a:rPr lang="en-US" dirty="0" smtClean="0"/>
              <a:t>8. _______ weren’t any students in the room.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Choose </a:t>
            </a:r>
            <a:r>
              <a:rPr lang="en-US" i="1" dirty="0" smtClean="0"/>
              <a:t>to, two</a:t>
            </a:r>
            <a:r>
              <a:rPr lang="en-US" dirty="0" smtClean="0"/>
              <a:t>, or </a:t>
            </a:r>
            <a:r>
              <a:rPr lang="en-US" i="1" dirty="0" smtClean="0"/>
              <a:t>too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9</a:t>
            </a:r>
            <a:r>
              <a:rPr lang="en-US" dirty="0" smtClean="0"/>
              <a:t>. He went _______ the coast this summer. </a:t>
            </a:r>
          </a:p>
          <a:p>
            <a:r>
              <a:rPr lang="en-US" dirty="0" smtClean="0"/>
              <a:t>10. ______ of his friends went with him. </a:t>
            </a:r>
          </a:p>
          <a:p>
            <a:r>
              <a:rPr lang="en-US" dirty="0" smtClean="0"/>
              <a:t>11. I went with him, ______.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80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</TotalTime>
  <Words>192</Words>
  <Application>Microsoft Office PowerPoint</Application>
  <PresentationFormat>Widescreen</PresentationFormat>
  <Paragraphs>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Organic</vt:lpstr>
      <vt:lpstr>It’s and Its</vt:lpstr>
      <vt:lpstr>So what’s the difference? </vt:lpstr>
      <vt:lpstr>Practice Time!</vt:lpstr>
      <vt:lpstr>A review of #1 and #2</vt:lpstr>
    </vt:vector>
  </TitlesOfParts>
  <Company>Austin 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and Its</dc:title>
  <dc:creator>Jessica Mitchell</dc:creator>
  <cp:lastModifiedBy>Jessica Mitchell</cp:lastModifiedBy>
  <cp:revision>4</cp:revision>
  <dcterms:created xsi:type="dcterms:W3CDTF">2015-07-15T01:26:39Z</dcterms:created>
  <dcterms:modified xsi:type="dcterms:W3CDTF">2015-09-21T14:29:10Z</dcterms:modified>
</cp:coreProperties>
</file>