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78AD28-BA22-4D3F-A8E4-5185E00D5AB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979D57C-DB0B-45C7-8845-D8D7F54028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structure of an argument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lobe-views.com/dcim/dreams/claim/claim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96516"/>
            <a:ext cx="5086350" cy="381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Assertion about a controversial question or topic</a:t>
            </a:r>
          </a:p>
          <a:p>
            <a:r>
              <a:rPr lang="en-US" dirty="0" smtClean="0"/>
              <a:t>People might disagree</a:t>
            </a:r>
          </a:p>
        </p:txBody>
      </p:sp>
    </p:spTree>
    <p:extLst>
      <p:ext uri="{BB962C8B-B14F-4D97-AF65-F5344CB8AC3E}">
        <p14:creationId xmlns:p14="http://schemas.microsoft.com/office/powerpoint/2010/main" val="306716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why behind the claim</a:t>
            </a:r>
          </a:p>
          <a:p>
            <a:r>
              <a:rPr lang="en-US" dirty="0" smtClean="0"/>
              <a:t>Either includes the word “because” or could be easily inserted</a:t>
            </a:r>
          </a:p>
          <a:p>
            <a:r>
              <a:rPr lang="en-US" dirty="0" smtClean="0"/>
              <a:t>Reasons are also claims in and of themselves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62200"/>
            <a:ext cx="450532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5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</a:p>
          <a:p>
            <a:r>
              <a:rPr lang="en-US" dirty="0" smtClean="0"/>
              <a:t>How do you know?</a:t>
            </a:r>
          </a:p>
          <a:p>
            <a:r>
              <a:rPr lang="en-US" dirty="0" smtClean="0"/>
              <a:t>Anything used to persuade an audience that a claim is true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43350"/>
            <a:ext cx="4800600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81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Claim: </a:t>
            </a:r>
            <a:r>
              <a:rPr lang="en-US" dirty="0" err="1" smtClean="0"/>
              <a:t>Malala</a:t>
            </a:r>
            <a:r>
              <a:rPr lang="en-US" dirty="0" smtClean="0"/>
              <a:t> </a:t>
            </a:r>
            <a:r>
              <a:rPr lang="en-US" dirty="0" err="1" smtClean="0"/>
              <a:t>Yousafazi’s</a:t>
            </a:r>
            <a:r>
              <a:rPr lang="en-US" dirty="0" smtClean="0"/>
              <a:t> 18</a:t>
            </a:r>
            <a:r>
              <a:rPr lang="en-US" baseline="30000" dirty="0" smtClean="0"/>
              <a:t>th</a:t>
            </a:r>
            <a:r>
              <a:rPr lang="en-US" dirty="0" smtClean="0"/>
              <a:t> birthday should be celebrated more than Kylie Jenner’s. </a:t>
            </a:r>
          </a:p>
          <a:p>
            <a:r>
              <a:rPr lang="en-US" dirty="0" smtClean="0"/>
              <a:t>Reason: </a:t>
            </a:r>
            <a:r>
              <a:rPr lang="en-US" dirty="0" err="1" smtClean="0"/>
              <a:t>Malala</a:t>
            </a:r>
            <a:r>
              <a:rPr lang="en-US" dirty="0" smtClean="0"/>
              <a:t> is more globally influential and altruistic than Kylie. </a:t>
            </a:r>
          </a:p>
          <a:p>
            <a:r>
              <a:rPr lang="en-US" dirty="0" smtClean="0"/>
              <a:t>Grounds</a:t>
            </a:r>
          </a:p>
          <a:p>
            <a:pPr lvl="1"/>
            <a:r>
              <a:rPr lang="en-US" dirty="0" smtClean="0"/>
              <a:t>On her 18</a:t>
            </a:r>
            <a:r>
              <a:rPr lang="en-US" baseline="30000" dirty="0" smtClean="0"/>
              <a:t>th</a:t>
            </a:r>
            <a:r>
              <a:rPr lang="en-US" dirty="0" smtClean="0"/>
              <a:t> birthday, </a:t>
            </a:r>
            <a:r>
              <a:rPr lang="en-US" dirty="0" err="1" smtClean="0"/>
              <a:t>Malala</a:t>
            </a:r>
            <a:r>
              <a:rPr lang="en-US" dirty="0" smtClean="0"/>
              <a:t>, the youngest Nobel Prize laureate, opened another school, this one serving 200 Syrian girls.  </a:t>
            </a:r>
          </a:p>
          <a:p>
            <a:pPr lvl="1"/>
            <a:r>
              <a:rPr lang="en-US" dirty="0" smtClean="0"/>
              <a:t>Kylie Jenner celebrated her 18</a:t>
            </a:r>
            <a:r>
              <a:rPr lang="en-US" baseline="30000" dirty="0" smtClean="0"/>
              <a:t>th</a:t>
            </a:r>
            <a:r>
              <a:rPr lang="en-US" dirty="0" smtClean="0"/>
              <a:t> birthday by partying with her boyfriend </a:t>
            </a:r>
            <a:r>
              <a:rPr lang="en-US" dirty="0" err="1" smtClean="0"/>
              <a:t>Tyga</a:t>
            </a:r>
            <a:r>
              <a:rPr lang="en-US" dirty="0" smtClean="0"/>
              <a:t> and the infamous </a:t>
            </a:r>
            <a:r>
              <a:rPr lang="en-US" dirty="0" err="1" smtClean="0"/>
              <a:t>Kanye</a:t>
            </a:r>
            <a:r>
              <a:rPr lang="en-US" dirty="0" smtClean="0"/>
              <a:t> West.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0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back at the Wellesley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McCullough’s basic argument?</a:t>
            </a:r>
          </a:p>
          <a:p>
            <a:r>
              <a:rPr lang="en-US" dirty="0" smtClean="0"/>
              <a:t>Claim</a:t>
            </a:r>
          </a:p>
          <a:p>
            <a:r>
              <a:rPr lang="en-US" dirty="0" smtClean="0"/>
              <a:t>Reasons</a:t>
            </a:r>
          </a:p>
          <a:p>
            <a:r>
              <a:rPr lang="en-US" dirty="0" smtClean="0"/>
              <a:t>Grounds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</TotalTime>
  <Words>146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Basic structure of an argument</vt:lpstr>
      <vt:lpstr>Claim</vt:lpstr>
      <vt:lpstr>Reasons</vt:lpstr>
      <vt:lpstr>Grounds</vt:lpstr>
      <vt:lpstr>Sample Argument</vt:lpstr>
      <vt:lpstr>Looking back at the Wellesley speech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structure of an argument</dc:title>
  <dc:creator>Windows User</dc:creator>
  <cp:lastModifiedBy>Windows User</cp:lastModifiedBy>
  <cp:revision>3</cp:revision>
  <dcterms:created xsi:type="dcterms:W3CDTF">2015-08-27T13:17:23Z</dcterms:created>
  <dcterms:modified xsi:type="dcterms:W3CDTF">2015-08-27T13:39:39Z</dcterms:modified>
</cp:coreProperties>
</file>